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6" y="-4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24375" cy="583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25</cp:revision>
  <dcterms:created xsi:type="dcterms:W3CDTF">2017-10-28T19:47:35Z</dcterms:created>
  <dcterms:modified xsi:type="dcterms:W3CDTF">2017-10-28T21:11:52Z</dcterms:modified>
</cp:coreProperties>
</file>