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350" r:id="rId3"/>
    <p:sldId id="354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19725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542925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5419725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0</Words>
  <Application>Microsoft Office PowerPoint</Application>
  <PresentationFormat>On-screen Show (16:10)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22</cp:revision>
  <dcterms:created xsi:type="dcterms:W3CDTF">2017-04-19T23:57:08Z</dcterms:created>
  <dcterms:modified xsi:type="dcterms:W3CDTF">2017-10-28T20:16:22Z</dcterms:modified>
</cp:coreProperties>
</file>