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353" r:id="rId2"/>
    <p:sldId id="354" r:id="rId3"/>
    <p:sldId id="355" r:id="rId4"/>
    <p:sldId id="356" r:id="rId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104" y="-19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06F6-64B4-4765-9608-8ECF6C91E01F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5375006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419100"/>
            <a:ext cx="584417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47700"/>
            <a:ext cx="484822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95300"/>
            <a:ext cx="49530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0</Words>
  <Application>Microsoft Office PowerPoint</Application>
  <PresentationFormat>On-screen Show (16:10)</PresentationFormat>
  <Paragraphs>0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</cp:lastModifiedBy>
  <cp:revision>23</cp:revision>
  <dcterms:created xsi:type="dcterms:W3CDTF">2017-10-28T19:47:35Z</dcterms:created>
  <dcterms:modified xsi:type="dcterms:W3CDTF">2017-10-28T19:57:48Z</dcterms:modified>
</cp:coreProperties>
</file>