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560-43D7-424E-A142-4BAAB66577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06A7-5C08-402C-860C-8B8EEFF6A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560-43D7-424E-A142-4BAAB66577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06A7-5C08-402C-860C-8B8EEFF6A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560-43D7-424E-A142-4BAAB66577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06A7-5C08-402C-860C-8B8EEFF6A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560-43D7-424E-A142-4BAAB66577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06A7-5C08-402C-860C-8B8EEFF6A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560-43D7-424E-A142-4BAAB66577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06A7-5C08-402C-860C-8B8EEFF6A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560-43D7-424E-A142-4BAAB66577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06A7-5C08-402C-860C-8B8EEFF6A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560-43D7-424E-A142-4BAAB66577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06A7-5C08-402C-860C-8B8EEFF6A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560-43D7-424E-A142-4BAAB66577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06A7-5C08-402C-860C-8B8EEFF6A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560-43D7-424E-A142-4BAAB66577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06A7-5C08-402C-860C-8B8EEFF6A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560-43D7-424E-A142-4BAAB66577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06A7-5C08-402C-860C-8B8EEFF6A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560-43D7-424E-A142-4BAAB66577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06A7-5C08-402C-860C-8B8EEFF6A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A560-43D7-424E-A142-4BAAB665771D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506A7-5C08-402C-860C-8B8EEFF6A8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5225439" cy="60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304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1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49120"/>
            <a:ext cx="9144000" cy="293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48887" y="3505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48635"/>
            <a:ext cx="9144000" cy="332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48887" y="354814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71628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134687" y="753687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743825" cy="579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77487" y="4063539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0789"/>
            <a:ext cx="9067800" cy="590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90452" y="5410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2081213"/>
            <a:ext cx="65913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920243" y="3124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9904"/>
            <a:ext cx="9144000" cy="516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73826" y="5706687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700088"/>
            <a:ext cx="86391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62000" y="4596939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04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1 2010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504374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8571"/>
            <a:ext cx="9144000" cy="282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92974" y="2827713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596"/>
            <a:ext cx="8829675" cy="646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00148" y="4868487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03157"/>
            <a:ext cx="9144000" cy="273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57200" y="4648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62961"/>
            <a:ext cx="9144000" cy="292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40574" y="4553991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85401"/>
            <a:ext cx="9144000" cy="274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23948" y="3352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862138"/>
            <a:ext cx="83058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066800" y="3124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8324850" cy="608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126374" y="3708861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1981200"/>
            <a:ext cx="7305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600200" y="2590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912" y="2058527"/>
            <a:ext cx="74009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524000" y="2743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77225" cy="652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14400" y="5527965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4" y="1972887"/>
            <a:ext cx="9227338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85800" y="4267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4435"/>
            <a:ext cx="914400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25087" y="3818313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323850"/>
            <a:ext cx="852487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38200" y="4994565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92420"/>
            <a:ext cx="9144000" cy="258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57200" y="3394365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816704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219200" y="6248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399"/>
            <a:ext cx="6858000" cy="66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524000" y="5029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01887"/>
            <a:ext cx="9144000" cy="27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05939" y="3869574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8663"/>
            <a:ext cx="9144000" cy="335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57200" y="4038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28838"/>
            <a:ext cx="85725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45374" y="4191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58296"/>
            <a:ext cx="9144000" cy="334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16774" y="431014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2090738"/>
            <a:ext cx="8305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14400" y="3657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4753"/>
            <a:ext cx="9144000" cy="345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16774" y="3394365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6706"/>
            <a:ext cx="9144000" cy="291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16774" y="4308765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953"/>
            <a:ext cx="9144000" cy="599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91835" y="1880061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1835" y="6096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119063"/>
            <a:ext cx="599122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828800" y="5410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3839"/>
            <a:ext cx="9144000" cy="397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41713" y="2489661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1609725"/>
            <a:ext cx="6924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616826" y="4623261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2009775"/>
            <a:ext cx="82772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39339" y="3064626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</Words>
  <Application>Microsoft Office PowerPoint</Application>
  <PresentationFormat>On-screen Show (4:3)</PresentationFormat>
  <Paragraphs>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1 2009</dc:title>
  <dc:creator>Murray, Christopher</dc:creator>
  <cp:lastModifiedBy>Murray, Christopher</cp:lastModifiedBy>
  <cp:revision>11</cp:revision>
  <dcterms:created xsi:type="dcterms:W3CDTF">2014-04-04T20:37:29Z</dcterms:created>
  <dcterms:modified xsi:type="dcterms:W3CDTF">2014-04-04T21:58:26Z</dcterms:modified>
</cp:coreProperties>
</file>