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77" r:id="rId12"/>
    <p:sldId id="265" r:id="rId13"/>
    <p:sldId id="266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E434D-631C-4E51-B148-3115E1EBAA18}" type="datetimeFigureOut">
              <a:rPr lang="en-US" smtClean="0"/>
              <a:t>2016-04-05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68D-C0F5-4DC6-BD59-F2B17D783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E434D-631C-4E51-B148-3115E1EBAA18}" type="datetimeFigureOut">
              <a:rPr lang="en-US" smtClean="0"/>
              <a:t>2016-04-05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68D-C0F5-4DC6-BD59-F2B17D783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E434D-631C-4E51-B148-3115E1EBAA18}" type="datetimeFigureOut">
              <a:rPr lang="en-US" smtClean="0"/>
              <a:t>2016-04-05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68D-C0F5-4DC6-BD59-F2B17D783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E434D-631C-4E51-B148-3115E1EBAA18}" type="datetimeFigureOut">
              <a:rPr lang="en-US" smtClean="0"/>
              <a:t>2016-04-05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68D-C0F5-4DC6-BD59-F2B17D783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E434D-631C-4E51-B148-3115E1EBAA18}" type="datetimeFigureOut">
              <a:rPr lang="en-US" smtClean="0"/>
              <a:t>2016-04-05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68D-C0F5-4DC6-BD59-F2B17D783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E434D-631C-4E51-B148-3115E1EBAA18}" type="datetimeFigureOut">
              <a:rPr lang="en-US" smtClean="0"/>
              <a:t>2016-04-05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68D-C0F5-4DC6-BD59-F2B17D783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E434D-631C-4E51-B148-3115E1EBAA18}" type="datetimeFigureOut">
              <a:rPr lang="en-US" smtClean="0"/>
              <a:t>2016-04-05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68D-C0F5-4DC6-BD59-F2B17D783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E434D-631C-4E51-B148-3115E1EBAA18}" type="datetimeFigureOut">
              <a:rPr lang="en-US" smtClean="0"/>
              <a:t>2016-04-05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68D-C0F5-4DC6-BD59-F2B17D783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E434D-631C-4E51-B148-3115E1EBAA18}" type="datetimeFigureOut">
              <a:rPr lang="en-US" smtClean="0"/>
              <a:t>2016-04-05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68D-C0F5-4DC6-BD59-F2B17D783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E434D-631C-4E51-B148-3115E1EBAA18}" type="datetimeFigureOut">
              <a:rPr lang="en-US" smtClean="0"/>
              <a:t>2016-04-05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68D-C0F5-4DC6-BD59-F2B17D783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E434D-631C-4E51-B148-3115E1EBAA18}" type="datetimeFigureOut">
              <a:rPr lang="en-US" smtClean="0"/>
              <a:t>2016-04-05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68D-C0F5-4DC6-BD59-F2B17D783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E434D-631C-4E51-B148-3115E1EBAA18}" type="datetimeFigureOut">
              <a:rPr lang="en-US" smtClean="0"/>
              <a:t>2016-04-05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8168D-C0F5-4DC6-BD59-F2B17D783D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booklet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975" y="1009650"/>
            <a:ext cx="72580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975" y="1404938"/>
            <a:ext cx="725805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695885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72390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7241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7738" y="242888"/>
            <a:ext cx="7248525" cy="63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788" y="1785938"/>
            <a:ext cx="72104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90124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63176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982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612465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1183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172200" y="5943600"/>
            <a:ext cx="2249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next two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</Words>
  <Application>Microsoft Office PowerPoint</Application>
  <PresentationFormat>On-screen Show (4:3)</PresentationFormat>
  <Paragraphs>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Data booklet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booklet</dc:title>
  <dc:creator>Murray, Christopher</dc:creator>
  <cp:lastModifiedBy>Murray, Christopher</cp:lastModifiedBy>
  <cp:revision>3</cp:revision>
  <dcterms:created xsi:type="dcterms:W3CDTF">2016-04-05T22:29:42Z</dcterms:created>
  <dcterms:modified xsi:type="dcterms:W3CDTF">2016-04-05T22:42:18Z</dcterms:modified>
</cp:coreProperties>
</file>