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256" r:id="rId3"/>
    <p:sldId id="257" r:id="rId4"/>
    <p:sldId id="258" r:id="rId5"/>
    <p:sldId id="259" r:id="rId6"/>
    <p:sldId id="260" r:id="rId7"/>
    <p:sldId id="261" r:id="rId8"/>
    <p:sldId id="351" r:id="rId9"/>
    <p:sldId id="262" r:id="rId10"/>
    <p:sldId id="263" r:id="rId11"/>
    <p:sldId id="362" r:id="rId12"/>
    <p:sldId id="361" r:id="rId13"/>
    <p:sldId id="264" r:id="rId14"/>
    <p:sldId id="363" r:id="rId15"/>
    <p:sldId id="265" r:id="rId16"/>
    <p:sldId id="364" r:id="rId17"/>
    <p:sldId id="366" r:id="rId18"/>
    <p:sldId id="266" r:id="rId19"/>
    <p:sldId id="365" r:id="rId20"/>
    <p:sldId id="267" r:id="rId21"/>
    <p:sldId id="3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360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41" r:id="rId97"/>
    <p:sldId id="342" r:id="rId98"/>
    <p:sldId id="348" r:id="rId99"/>
    <p:sldId id="349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990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706F6-64B4-4765-9608-8ECF6C91E01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62465-9D71-42F1-BE0D-A7842DE2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1323975"/>
            <a:ext cx="69246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0" y="4191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M1-4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1895474"/>
            <a:ext cx="384701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P3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477078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P3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5572125" cy="574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P3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48654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P3</a:t>
            </a:r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5835" y="342900"/>
            <a:ext cx="321816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818126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P3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56897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P3</a:t>
            </a:r>
            <a:endParaRPr 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852488"/>
            <a:ext cx="64198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P3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449847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P3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projectile is projected horizontally from a cliff that is 42.0 m tall.  It lands 68.2 m from the base of the cliff.  What was its speed of impact? (Remember – speed is the magnitude of the vector)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53390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36.976 m/s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There is a coefficient of kinetic friction of 0.140 between a 5.20 kg box and the level floor.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 The box slides from rest to the right reaching a velocity of 14.5 m/s in a distance of 16.8 m.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is the acceleration of the box?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outside force was acting?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38001"/>
            <a:ext cx="1771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6.257 m/s/s,39.7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 Right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1095375"/>
            <a:ext cx="3181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657 kg Rollercoaster car at rest on top of a 4.63 m tall hill is sped up by a force of 7480 N for a distance of 4.50 m. What is the height of the car when it is going 7.42 m/s  (Neglect friction)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53390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7.05 m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1100138"/>
            <a:ext cx="31718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Bumper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 A (326 Kg) with velocity 3.7 m/s East collides with the rear of car B (536 Kg) which has a velocity of 2.4 m/s East.  After the collision, car A has a velocity of 1.2 m/s to the West.  What is the velocity of car B after the collision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53390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5.38 m/s East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0.142 Kg baseball going 37.0 m/s, strikes a bat, and heads straight back to the outfield at 59.0 m/s.  If the collision lasted for 0.0135 seconds, what force did the bat exert on the baseball?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53390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1010 N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1595438"/>
            <a:ext cx="3171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energy does it take to heat 2.30 kg of ice from -20.0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liquid water at 78.0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53390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1.61E6J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095500"/>
            <a:ext cx="2647950" cy="2400300"/>
          </a:xfrm>
          <a:prstGeom prst="rect">
            <a:avLst/>
          </a:prstGeom>
          <a:noFill/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95300"/>
            <a:ext cx="3762375" cy="145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8373"/>
          <a:stretch>
            <a:fillRect/>
          </a:stretch>
        </p:blipFill>
        <p:spPr bwMode="auto">
          <a:xfrm>
            <a:off x="0" y="0"/>
            <a:ext cx="6257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1590675"/>
            <a:ext cx="31813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53390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63" y="1319213"/>
            <a:ext cx="3190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1314450"/>
            <a:ext cx="31718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795338"/>
            <a:ext cx="3200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809625"/>
            <a:ext cx="31718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63" y="2152650"/>
            <a:ext cx="3190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2157413"/>
            <a:ext cx="3181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7363"/>
            <a:ext cx="3200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1757363"/>
            <a:ext cx="31718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2105"/>
          <a:stretch>
            <a:fillRect/>
          </a:stretch>
        </p:blipFill>
        <p:spPr bwMode="auto">
          <a:xfrm>
            <a:off x="0" y="1104900"/>
            <a:ext cx="62579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2076450"/>
            <a:ext cx="31718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2071688"/>
            <a:ext cx="3181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661988"/>
            <a:ext cx="62579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1400175"/>
            <a:ext cx="3171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1395413"/>
            <a:ext cx="3181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63" y="142875"/>
            <a:ext cx="3190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2300288"/>
            <a:ext cx="3171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613" y="666750"/>
            <a:ext cx="31527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1724025"/>
            <a:ext cx="31813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1724025"/>
            <a:ext cx="31813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9075"/>
            <a:ext cx="63150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819150"/>
            <a:ext cx="31813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823913"/>
            <a:ext cx="3181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1409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409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1943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943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552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086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2476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009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3771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43053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1819275"/>
            <a:ext cx="31813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63" y="919163"/>
            <a:ext cx="31908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63" y="0"/>
            <a:ext cx="31908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828675"/>
            <a:ext cx="31813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838200"/>
            <a:ext cx="31623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25" y="719138"/>
            <a:ext cx="29527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788" y="723900"/>
            <a:ext cx="3400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25" y="971550"/>
            <a:ext cx="29527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"/>
            <a:ext cx="35242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788" y="971550"/>
            <a:ext cx="34004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599964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342900"/>
            <a:ext cx="6543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"/>
            <a:ext cx="6343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81188"/>
            <a:ext cx="6705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8763"/>
            <a:ext cx="6667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7700"/>
            <a:ext cx="6210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419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6675"/>
            <a:ext cx="66198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491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962150"/>
            <a:ext cx="6219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1900238"/>
            <a:ext cx="6486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1533525"/>
            <a:ext cx="6410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3" y="1304925"/>
            <a:ext cx="62388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838325"/>
            <a:ext cx="65913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15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957388"/>
            <a:ext cx="6524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057275"/>
            <a:ext cx="6572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552575"/>
            <a:ext cx="6734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242888"/>
            <a:ext cx="66960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8858"/>
          <a:stretch>
            <a:fillRect/>
          </a:stretch>
        </p:blipFill>
        <p:spPr bwMode="auto">
          <a:xfrm>
            <a:off x="3048000" y="557213"/>
            <a:ext cx="3200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3200" y="2247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467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686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1457325"/>
            <a:ext cx="66770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557338"/>
            <a:ext cx="65627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600075"/>
            <a:ext cx="5657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3363"/>
            <a:ext cx="65151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1314450"/>
            <a:ext cx="64865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981200"/>
            <a:ext cx="5962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9203" y="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2016HL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572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629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66484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594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8706"/>
          <a:stretch>
            <a:fillRect/>
          </a:stretch>
        </p:blipFill>
        <p:spPr bwMode="auto">
          <a:xfrm>
            <a:off x="3200400" y="571500"/>
            <a:ext cx="32099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46400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6410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65151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9088"/>
            <a:ext cx="64865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572000" cy="580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5275"/>
            <a:ext cx="6457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506745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527538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00100"/>
            <a:ext cx="64484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843" y="1638300"/>
            <a:ext cx="382154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454908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"/>
            <a:ext cx="598081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171575"/>
            <a:ext cx="64579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520403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564806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"/>
            <a:ext cx="6419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64257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P2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476375"/>
            <a:ext cx="6438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P3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0"/>
            <a:ext cx="4867275" cy="57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14500"/>
            <a:ext cx="4114800" cy="155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HL P3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47310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489" y="571500"/>
            <a:ext cx="470451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423</Words>
  <Application>Microsoft Office PowerPoint</Application>
  <PresentationFormat>On-screen Show (16:10)</PresentationFormat>
  <Paragraphs>95</Paragraphs>
  <Slides>107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Murray</dc:creator>
  <cp:lastModifiedBy>physics</cp:lastModifiedBy>
  <cp:revision>27</cp:revision>
  <dcterms:created xsi:type="dcterms:W3CDTF">2017-04-19T23:57:08Z</dcterms:created>
  <dcterms:modified xsi:type="dcterms:W3CDTF">2023-04-19T21:20:34Z</dcterms:modified>
</cp:coreProperties>
</file>