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0" r:id="rId2"/>
    <p:sldId id="256" r:id="rId3"/>
    <p:sldId id="257" r:id="rId4"/>
    <p:sldId id="258" r:id="rId5"/>
    <p:sldId id="259" r:id="rId6"/>
    <p:sldId id="260" r:id="rId7"/>
    <p:sldId id="261" r:id="rId8"/>
    <p:sldId id="351" r:id="rId9"/>
    <p:sldId id="262" r:id="rId10"/>
    <p:sldId id="263" r:id="rId11"/>
    <p:sldId id="362" r:id="rId12"/>
    <p:sldId id="361" r:id="rId13"/>
    <p:sldId id="264" r:id="rId14"/>
    <p:sldId id="363" r:id="rId15"/>
    <p:sldId id="265" r:id="rId16"/>
    <p:sldId id="364" r:id="rId17"/>
    <p:sldId id="366" r:id="rId18"/>
    <p:sldId id="266" r:id="rId19"/>
    <p:sldId id="365" r:id="rId20"/>
    <p:sldId id="267" r:id="rId21"/>
    <p:sldId id="367" r:id="rId22"/>
    <p:sldId id="268" r:id="rId23"/>
    <p:sldId id="368" r:id="rId24"/>
    <p:sldId id="369" r:id="rId25"/>
    <p:sldId id="269" r:id="rId26"/>
    <p:sldId id="370" r:id="rId27"/>
    <p:sldId id="371" r:id="rId28"/>
    <p:sldId id="270" r:id="rId29"/>
    <p:sldId id="271" r:id="rId30"/>
    <p:sldId id="272" r:id="rId31"/>
    <p:sldId id="273" r:id="rId32"/>
    <p:sldId id="274" r:id="rId33"/>
    <p:sldId id="275" r:id="rId34"/>
    <p:sldId id="372" r:id="rId35"/>
    <p:sldId id="373" r:id="rId36"/>
    <p:sldId id="276" r:id="rId37"/>
    <p:sldId id="277" r:id="rId38"/>
    <p:sldId id="278" r:id="rId39"/>
    <p:sldId id="279" r:id="rId40"/>
    <p:sldId id="374" r:id="rId41"/>
    <p:sldId id="280" r:id="rId42"/>
    <p:sldId id="375" r:id="rId43"/>
    <p:sldId id="281" r:id="rId44"/>
    <p:sldId id="376" r:id="rId45"/>
    <p:sldId id="282" r:id="rId46"/>
    <p:sldId id="377" r:id="rId47"/>
    <p:sldId id="283" r:id="rId48"/>
    <p:sldId id="378" r:id="rId49"/>
    <p:sldId id="284" r:id="rId50"/>
    <p:sldId id="379" r:id="rId51"/>
    <p:sldId id="285" r:id="rId52"/>
    <p:sldId id="380" r:id="rId53"/>
    <p:sldId id="286" r:id="rId54"/>
    <p:sldId id="287" r:id="rId55"/>
    <p:sldId id="288" r:id="rId56"/>
    <p:sldId id="289" r:id="rId57"/>
    <p:sldId id="290" r:id="rId58"/>
    <p:sldId id="291" r:id="rId59"/>
    <p:sldId id="292" r:id="rId60"/>
    <p:sldId id="293" r:id="rId61"/>
    <p:sldId id="381" r:id="rId62"/>
    <p:sldId id="294" r:id="rId63"/>
    <p:sldId id="295" r:id="rId64"/>
    <p:sldId id="382" r:id="rId65"/>
    <p:sldId id="296" r:id="rId66"/>
    <p:sldId id="383" r:id="rId67"/>
    <p:sldId id="360" r:id="rId6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14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706F6-64B4-4765-9608-8ECF6C91E01F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63" y="1323975"/>
            <a:ext cx="692467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0" y="419100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M1-4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6088" y="1895474"/>
            <a:ext cx="384701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projectile is projected horizontally from a cliff that is 42.0 m tall.  It lands 68.2 m from the base of the cliff.  What was its speed of impact? (Remember – speed is the magnitude of the vector)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53390"/>
            <a:ext cx="8098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36.976 m/s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38100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There is a coefficient of kinetic friction of 0.140 between a 5.20 kg box and the level floor.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e. The box slides from rest to the right reaching a velocity of 14.5 m/s in a distance of 16.8 m.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What is the acceleration of the box?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What outside force was acting?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438001"/>
            <a:ext cx="17716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6.257 m/s/s,39.7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 Right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1325" y="1095375"/>
            <a:ext cx="318135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657 kg Rollercoaster car at rest on top of a 4.63 m tall hill is sped up by a force of 7480 N for a distance of 4.50 m. What is the height of the car when it is going 7.42 m/s  (Neglect friction)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53390"/>
            <a:ext cx="5757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7.05 m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6088" y="1100138"/>
            <a:ext cx="317182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Bumper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 A (326 Kg) with velocity 3.7 m/s East collides with the rear of car B (536 Kg) which has a velocity of 2.4 m/s East.  After the collision, car A has a velocity of 1.2 m/s to the West.  What is the velocity of car B after the collision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53390"/>
            <a:ext cx="9460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5.38 m/s East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0.142 Kg baseball going 37.0 m/s, strikes a bat, and heads straight back to the outfield at 59.0 m/s.  If the collision lasted for 0.0135 seconds, what force did the bat exert on the baseball?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53390"/>
            <a:ext cx="6046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1010 N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6088" y="1595438"/>
            <a:ext cx="31718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much energy does it take to heat 2.30 kg of ice from -20.0 </a:t>
            </a:r>
            <a:r>
              <a:rPr lang="en-US" baseline="30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liquid water at 78.0 </a:t>
            </a:r>
            <a:r>
              <a:rPr lang="en-US" baseline="30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53390"/>
            <a:ext cx="6431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1.61E6J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67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095500"/>
            <a:ext cx="2647950" cy="2400300"/>
          </a:xfrm>
          <a:prstGeom prst="rect">
            <a:avLst/>
          </a:prstGeom>
          <a:noFill/>
        </p:spPr>
      </p:pic>
      <p:pic>
        <p:nvPicPr>
          <p:cNvPr id="1167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95300"/>
            <a:ext cx="3762375" cy="1457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58373"/>
          <a:stretch>
            <a:fillRect/>
          </a:stretch>
        </p:blipFill>
        <p:spPr bwMode="auto">
          <a:xfrm>
            <a:off x="0" y="0"/>
            <a:ext cx="6257925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1325" y="1590675"/>
            <a:ext cx="318135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53390"/>
            <a:ext cx="5838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answer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6563" y="1319213"/>
            <a:ext cx="319087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53390"/>
            <a:ext cx="5838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answer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53390"/>
            <a:ext cx="5838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answer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6088" y="1314450"/>
            <a:ext cx="317182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53390"/>
            <a:ext cx="5838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answer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53390"/>
            <a:ext cx="5838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answer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795338"/>
            <a:ext cx="320040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6088" y="809625"/>
            <a:ext cx="3171825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42105"/>
          <a:stretch>
            <a:fillRect/>
          </a:stretch>
        </p:blipFill>
        <p:spPr bwMode="auto">
          <a:xfrm>
            <a:off x="0" y="1104900"/>
            <a:ext cx="6257925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6563" y="2152650"/>
            <a:ext cx="319087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1325" y="2157413"/>
            <a:ext cx="31813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757363"/>
            <a:ext cx="32004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6088" y="1757363"/>
            <a:ext cx="317182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53390"/>
            <a:ext cx="5838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answer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53390"/>
            <a:ext cx="5838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answer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6088" y="2076450"/>
            <a:ext cx="317182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1325" y="2071688"/>
            <a:ext cx="31813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3038" y="661988"/>
            <a:ext cx="625792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6088" y="1400175"/>
            <a:ext cx="3171825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19075"/>
            <a:ext cx="6315075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53390"/>
            <a:ext cx="5838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answer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1325" y="1395413"/>
            <a:ext cx="31813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53390"/>
            <a:ext cx="5838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answer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6563" y="142875"/>
            <a:ext cx="3190875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53390"/>
            <a:ext cx="5838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answer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6088" y="2300288"/>
            <a:ext cx="31718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53390"/>
            <a:ext cx="5838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answer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5613" y="666750"/>
            <a:ext cx="3152775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53390"/>
            <a:ext cx="5838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answer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1325" y="1724025"/>
            <a:ext cx="31813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66700"/>
            <a:ext cx="352425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53390"/>
            <a:ext cx="5838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answer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1325" y="1724025"/>
            <a:ext cx="31813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53390"/>
            <a:ext cx="5838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answer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1325" y="819150"/>
            <a:ext cx="318135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1325" y="823913"/>
            <a:ext cx="318135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667000" y="14097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14097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19431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19431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67000" y="25527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67000" y="30861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24765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30099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67000" y="37719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0" y="43053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1325" y="1819275"/>
            <a:ext cx="318135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6563" y="919163"/>
            <a:ext cx="3190875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6563" y="0"/>
            <a:ext cx="3190875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1325" y="828675"/>
            <a:ext cx="318135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0850" y="838200"/>
            <a:ext cx="31623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64917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25" y="719138"/>
            <a:ext cx="2952750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53390"/>
            <a:ext cx="5838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answer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1788" y="723900"/>
            <a:ext cx="34004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25" y="971550"/>
            <a:ext cx="295275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53390"/>
            <a:ext cx="5838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answer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1788" y="971550"/>
            <a:ext cx="3400425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53390"/>
            <a:ext cx="5838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answer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r="48858"/>
          <a:stretch>
            <a:fillRect/>
          </a:stretch>
        </p:blipFill>
        <p:spPr bwMode="auto">
          <a:xfrm>
            <a:off x="3048000" y="557213"/>
            <a:ext cx="3200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743200" y="22479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34671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46863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48706"/>
          <a:stretch>
            <a:fillRect/>
          </a:stretch>
        </p:blipFill>
        <p:spPr bwMode="auto">
          <a:xfrm>
            <a:off x="3200400" y="571500"/>
            <a:ext cx="320992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3843" y="1638300"/>
            <a:ext cx="382154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335</Words>
  <Application>Microsoft Office PowerPoint</Application>
  <PresentationFormat>On-screen Show (16:10)</PresentationFormat>
  <Paragraphs>71</Paragraphs>
  <Slides>67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physics</cp:lastModifiedBy>
  <cp:revision>29</cp:revision>
  <dcterms:created xsi:type="dcterms:W3CDTF">2017-04-19T23:57:08Z</dcterms:created>
  <dcterms:modified xsi:type="dcterms:W3CDTF">2023-04-19T21:24:05Z</dcterms:modified>
</cp:coreProperties>
</file>