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7" r:id="rId3"/>
    <p:sldId id="282" r:id="rId4"/>
    <p:sldId id="283" r:id="rId5"/>
    <p:sldId id="284" r:id="rId6"/>
    <p:sldId id="285" r:id="rId7"/>
    <p:sldId id="286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>
        <p:scale>
          <a:sx n="75" d="100"/>
          <a:sy n="75" d="100"/>
        </p:scale>
        <p:origin x="-2664" y="-111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Feynman Diagrams for IB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"/>
            <a:ext cx="8259763" cy="49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"/>
            <a:ext cx="8497888" cy="49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42900"/>
            <a:ext cx="6735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7100" y="4533900"/>
            <a:ext cx="18669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19100"/>
            <a:ext cx="29432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95300"/>
            <a:ext cx="2933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4473054"/>
            <a:ext cx="990600" cy="124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"/>
            <a:ext cx="2743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https://upload.wikimedia.org/wikipedia/commons/thumb/8/89/Beta_Negative_Decay.svg/1024px-Beta_Negative_Decay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42900"/>
            <a:ext cx="3429000" cy="2209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33147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 is up, position is to the right.  (Sometimes reversed btw)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Exchange particles (</a:t>
            </a:r>
            <a:r>
              <a:rPr lang="en-US" dirty="0" err="1" smtClean="0"/>
              <a:t>Z</a:t>
            </a:r>
            <a:r>
              <a:rPr lang="en-US" baseline="30000" dirty="0" err="1" smtClean="0"/>
              <a:t>o</a:t>
            </a:r>
            <a:r>
              <a:rPr lang="en-US" dirty="0" smtClean="0"/>
              <a:t>, W</a:t>
            </a:r>
            <a:r>
              <a:rPr lang="en-US" baseline="30000" dirty="0" smtClean="0"/>
              <a:t>+</a:t>
            </a:r>
            <a:r>
              <a:rPr lang="en-US" dirty="0" smtClean="0"/>
              <a:t>, W</a:t>
            </a:r>
            <a:r>
              <a:rPr lang="en-US" baseline="30000" dirty="0" smtClean="0"/>
              <a:t>-</a:t>
            </a:r>
            <a:r>
              <a:rPr lang="en-US" dirty="0" smtClean="0"/>
              <a:t>, </a:t>
            </a:r>
            <a:r>
              <a:rPr lang="el-GR" dirty="0" smtClean="0"/>
              <a:t>γ</a:t>
            </a:r>
            <a:r>
              <a:rPr lang="en-US" dirty="0" smtClean="0"/>
              <a:t>, </a:t>
            </a:r>
            <a:r>
              <a:rPr lang="el-GR" sz="2400" dirty="0" smtClean="0"/>
              <a:t>π</a:t>
            </a:r>
            <a:r>
              <a:rPr lang="en-US" baseline="30000" dirty="0" smtClean="0"/>
              <a:t>o</a:t>
            </a:r>
            <a:r>
              <a:rPr lang="en-US" dirty="0" smtClean="0"/>
              <a:t>, </a:t>
            </a:r>
            <a:r>
              <a:rPr lang="el-GR" sz="2400" dirty="0" smtClean="0"/>
              <a:t>π</a:t>
            </a:r>
            <a:r>
              <a:rPr lang="en-US" baseline="30000" dirty="0" smtClean="0"/>
              <a:t>+</a:t>
            </a:r>
            <a:r>
              <a:rPr lang="en-US" dirty="0" smtClean="0"/>
              <a:t>, </a:t>
            </a:r>
            <a:r>
              <a:rPr lang="el-GR" sz="2400" dirty="0" smtClean="0"/>
              <a:t>π</a:t>
            </a:r>
            <a:r>
              <a:rPr lang="en-US" baseline="30000" dirty="0" smtClean="0"/>
              <a:t>-</a:t>
            </a:r>
            <a:r>
              <a:rPr lang="en-US" dirty="0" smtClean="0"/>
              <a:t>) are a dotted line, or wavy line.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Matter particles are shown with an arrow forward in time, anti matter, backward.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Vertices obey conservation laws.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eynman diagram describing the weak process of muon decay. = G 2 m 5... |  Download Scientific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95300"/>
            <a:ext cx="2057400" cy="2094271"/>
          </a:xfrm>
          <a:prstGeom prst="rect">
            <a:avLst/>
          </a:prstGeom>
          <a:noFill/>
        </p:spPr>
      </p:pic>
      <p:pic>
        <p:nvPicPr>
          <p:cNvPr id="6148" name="Picture 4" descr="File:Muon Decay.png - Wikimedia Commons"/>
          <p:cNvPicPr>
            <a:picLocks noChangeAspect="1" noChangeArrowheads="1"/>
          </p:cNvPicPr>
          <p:nvPr/>
        </p:nvPicPr>
        <p:blipFill>
          <a:blip r:embed="rId3" cstate="print"/>
          <a:srcRect l="9090"/>
          <a:stretch>
            <a:fillRect/>
          </a:stretch>
        </p:blipFill>
        <p:spPr bwMode="auto">
          <a:xfrm>
            <a:off x="5486400" y="495300"/>
            <a:ext cx="1949377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314700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 is up, position is to the right.  (Sometimes reversed btw)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Exchange particles (</a:t>
            </a:r>
            <a:r>
              <a:rPr lang="en-US" dirty="0" err="1" smtClean="0"/>
              <a:t>Z</a:t>
            </a:r>
            <a:r>
              <a:rPr lang="en-US" baseline="30000" dirty="0" err="1" smtClean="0"/>
              <a:t>o</a:t>
            </a:r>
            <a:r>
              <a:rPr lang="en-US" dirty="0" smtClean="0"/>
              <a:t>, W</a:t>
            </a:r>
            <a:r>
              <a:rPr lang="en-US" baseline="30000" dirty="0" smtClean="0"/>
              <a:t>+</a:t>
            </a:r>
            <a:r>
              <a:rPr lang="en-US" dirty="0" smtClean="0"/>
              <a:t>, W</a:t>
            </a:r>
            <a:r>
              <a:rPr lang="en-US" baseline="30000" dirty="0" smtClean="0"/>
              <a:t>-</a:t>
            </a:r>
            <a:r>
              <a:rPr lang="en-US" dirty="0" smtClean="0"/>
              <a:t>, </a:t>
            </a:r>
            <a:r>
              <a:rPr lang="el-GR" dirty="0" smtClean="0"/>
              <a:t>γ</a:t>
            </a:r>
            <a:r>
              <a:rPr lang="en-US" dirty="0" smtClean="0"/>
              <a:t>) are a dotted line, or wavy line.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Matter particles are shown with an arrow forward in time, anti matter, backward.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Vertices obey conservation laws.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"/>
            <a:ext cx="75072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"/>
            <a:ext cx="757396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3" y="266700"/>
            <a:ext cx="80025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75" y="266700"/>
            <a:ext cx="82216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" y="266700"/>
            <a:ext cx="78597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266700"/>
            <a:ext cx="817403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126</Words>
  <Application>Microsoft Office PowerPoint</Application>
  <PresentationFormat>On-screen Show (16:10)</PresentationFormat>
  <Paragraphs>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Feynman Diagrams for IB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7</cp:revision>
  <dcterms:created xsi:type="dcterms:W3CDTF">2020-03-16T17:18:51Z</dcterms:created>
  <dcterms:modified xsi:type="dcterms:W3CDTF">2020-12-16T23:42:27Z</dcterms:modified>
</cp:coreProperties>
</file>