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Find the missing particle or nucleus in these decays: (These are fictitious - ignore neutrinos for now)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1652588"/>
            <a:ext cx="86677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Find the missing particle or nucleus in these decays: (These are fictitious - ignore neutrinos for now)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657350"/>
            <a:ext cx="86391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kinetic energy of the alpha particle that 208Po (m = 207.981222 u) gives off becoming 204Pb (m = 203.973020) in MeV? (5.216 MeV)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Imagine </a:t>
            </a:r>
            <a:r>
              <a:rPr lang="en-US" dirty="0" smtClean="0"/>
              <a:t>it is possible for </a:t>
            </a:r>
            <a:r>
              <a:rPr lang="en-US" baseline="30000" dirty="0" smtClean="0"/>
              <a:t>14</a:t>
            </a:r>
            <a:r>
              <a:rPr lang="en-US" baseline="-25000" dirty="0" smtClean="0"/>
              <a:t>7</a:t>
            </a:r>
            <a:r>
              <a:rPr lang="en-US" dirty="0" smtClean="0"/>
              <a:t>N undergo </a:t>
            </a:r>
            <a:r>
              <a:rPr lang="en-US" dirty="0" smtClean="0"/>
              <a:t>both β</a:t>
            </a:r>
            <a:r>
              <a:rPr lang="en-US" baseline="30000" dirty="0" smtClean="0"/>
              <a:t>-</a:t>
            </a:r>
            <a:r>
              <a:rPr lang="en-US" dirty="0" smtClean="0"/>
              <a:t> and β</a:t>
            </a:r>
            <a:r>
              <a:rPr lang="en-US" baseline="30000" dirty="0" smtClean="0"/>
              <a:t>+</a:t>
            </a:r>
            <a:r>
              <a:rPr lang="en-US" dirty="0" smtClean="0"/>
              <a:t> decay.  Write the complete decay equation below for each (complete with neutrino or anti-neutrino)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You have 24.0 grams of a radioactive substance with a half life of 14.0 minutes.  In what time will you have 3.00 grams of it left? (42 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5.The activity of a sample with a half-life of 23.5 minutes is initially 3.412x10</a:t>
            </a:r>
            <a:r>
              <a:rPr lang="en-US" baseline="30000" dirty="0" smtClean="0"/>
              <a:t>6</a:t>
            </a:r>
            <a:r>
              <a:rPr lang="en-US" dirty="0" smtClean="0"/>
              <a:t> counts/second.  What will it be in 6.00 hours? (83.5 counts/sec)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If K-40(m = 39.964 u) had a half life of 14.0 hours,  (It's actually stable)  what would be the activity of 0.0240 grams of it?  (4.97x10</a:t>
            </a:r>
            <a:r>
              <a:rPr lang="en-US" baseline="30000" dirty="0" smtClean="0"/>
              <a:t>15</a:t>
            </a:r>
            <a:r>
              <a:rPr lang="en-US" dirty="0" smtClean="0"/>
              <a:t> counts/sec)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209</Words>
  <Application>Microsoft Office PowerPoint</Application>
  <PresentationFormat>On-screen Show (16:10)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210</cp:revision>
  <dcterms:created xsi:type="dcterms:W3CDTF">2016-03-08T03:16:22Z</dcterms:created>
  <dcterms:modified xsi:type="dcterms:W3CDTF">2016-04-23T19:53:18Z</dcterms:modified>
</cp:coreProperties>
</file>