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1" r:id="rId2"/>
    <p:sldId id="361" r:id="rId3"/>
    <p:sldId id="362" r:id="rId4"/>
    <p:sldId id="363" r:id="rId5"/>
    <p:sldId id="364" r:id="rId6"/>
    <p:sldId id="365" r:id="rId7"/>
    <p:sldId id="376" r:id="rId8"/>
    <p:sldId id="377" r:id="rId9"/>
    <p:sldId id="378" r:id="rId10"/>
    <p:sldId id="366" r:id="rId11"/>
    <p:sldId id="367" r:id="rId12"/>
    <p:sldId id="368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 Write the quark combinations that make up a proton and a neutron: p =</a:t>
            </a:r>
            <a:r>
              <a:rPr lang="en-US" u="sng" dirty="0" smtClean="0"/>
              <a:t>	         </a:t>
            </a:r>
            <a:r>
              <a:rPr lang="en-US" dirty="0" smtClean="0"/>
              <a:t>   n =</a:t>
            </a:r>
            <a:r>
              <a:rPr lang="en-US" u="sng" dirty="0" smtClean="0"/>
              <a:t>		             </a:t>
            </a:r>
            <a:endParaRPr lang="en-US" dirty="0" smtClean="0"/>
          </a:p>
          <a:p>
            <a:r>
              <a:rPr lang="en-US" dirty="0" smtClean="0"/>
              <a:t>Identify the following quark combinations as either a meson, or a baryon.  Determine the baryon number, strangeness, and the charge of each: </a:t>
            </a:r>
          </a:p>
          <a:p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349500"/>
            <a:ext cx="5740400" cy="336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Identify the following quark combinations as either a meson, or a baryon.  Determine the baryon number, strangeness, and the charge of each: </a:t>
            </a:r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4712"/>
            <a:ext cx="8686800" cy="282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346" y="1028700"/>
            <a:ext cx="3119311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 How fast must an alpha particle (m = 6.64x10</a:t>
            </a:r>
            <a:r>
              <a:rPr lang="en-US" baseline="30000" dirty="0" smtClean="0"/>
              <a:t>−27</a:t>
            </a:r>
            <a:r>
              <a:rPr lang="en-US" dirty="0" smtClean="0"/>
              <a:t> kg) go to get within 5.0x10</a:t>
            </a:r>
            <a:r>
              <a:rPr lang="en-US" baseline="30000" dirty="0" smtClean="0"/>
              <a:t>-15</a:t>
            </a:r>
            <a:r>
              <a:rPr lang="en-US" dirty="0" smtClean="0"/>
              <a:t> m of an Iron nucleus (Z = 26) (2.69x10</a:t>
            </a:r>
            <a:r>
              <a:rPr lang="en-US" baseline="30000" dirty="0" smtClean="0"/>
              <a:t>7</a:t>
            </a:r>
            <a:r>
              <a:rPr lang="en-US" dirty="0" smtClean="0"/>
              <a:t>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is the wavelength of the photon associated with an electron transition from n = 2 to n = 7 in a hydrogen atom?  Is the photon being absorbed, or emitted? (397 nm, absorbed)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is the radius of U-235?  (7.41x10</a:t>
            </a:r>
            <a:r>
              <a:rPr lang="en-US" baseline="30000" dirty="0" smtClean="0"/>
              <a:t>-15</a:t>
            </a:r>
            <a:r>
              <a:rPr lang="en-US" dirty="0" smtClean="0"/>
              <a:t>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If the uncertainty of an electron's position is 1.20x10</a:t>
            </a:r>
            <a:r>
              <a:rPr lang="en-US" baseline="30000" dirty="0" smtClean="0"/>
              <a:t>-10</a:t>
            </a:r>
            <a:r>
              <a:rPr lang="en-US" dirty="0" smtClean="0"/>
              <a:t> m, what is the minimum uncertainty (the total range) of its velocity?  (4.82x10</a:t>
            </a:r>
            <a:r>
              <a:rPr lang="en-US" baseline="30000" dirty="0" smtClean="0"/>
              <a:t>5</a:t>
            </a:r>
            <a:r>
              <a:rPr lang="en-US" dirty="0" smtClean="0"/>
              <a:t>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Fill in the table below the decay and the reaction.  For the decays, find the missing particle.  For the reactions, indicate if it is possible, or indicate </a:t>
            </a:r>
            <a:r>
              <a:rPr lang="en-US" u="sng" dirty="0" smtClean="0"/>
              <a:t>every</a:t>
            </a:r>
            <a:r>
              <a:rPr lang="en-US" dirty="0" smtClean="0"/>
              <a:t> law it violates: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38300"/>
            <a:ext cx="4705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Fill in the table below the decay and the reaction.  For the decays, find the missing particle.  For the reactions, indicate if it is possible, or indicate </a:t>
            </a:r>
            <a:r>
              <a:rPr lang="en-US" u="sng" dirty="0" smtClean="0"/>
              <a:t>every</a:t>
            </a:r>
            <a:r>
              <a:rPr lang="en-US" dirty="0" smtClean="0"/>
              <a:t> law it violates: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838" y="1804988"/>
            <a:ext cx="48863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Fill in the table below the decay and the reaction.  For the decays, find the missing particle.  For the reactions, indicate if it is possible, or indicate </a:t>
            </a:r>
            <a:r>
              <a:rPr lang="en-US" u="sng" dirty="0" smtClean="0"/>
              <a:t>every</a:t>
            </a:r>
            <a:r>
              <a:rPr lang="en-US" dirty="0" smtClean="0"/>
              <a:t> law it violates: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0" y="1795463"/>
            <a:ext cx="4953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Fill in the table below the decay and the reaction.  For the decays, find the missing particle.  For the reactions, indicate if it is possible, or indicate </a:t>
            </a:r>
            <a:r>
              <a:rPr lang="en-US" u="sng" dirty="0" smtClean="0"/>
              <a:t>every</a:t>
            </a:r>
            <a:r>
              <a:rPr lang="en-US" dirty="0" smtClean="0"/>
              <a:t> law it violates: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9788" y="1757363"/>
            <a:ext cx="49244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370</Words>
  <Application>Microsoft Office PowerPoint</Application>
  <PresentationFormat>On-screen Show (16:10)</PresentationFormat>
  <Paragraphs>13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210</cp:revision>
  <dcterms:created xsi:type="dcterms:W3CDTF">2016-04-24T17:28:05Z</dcterms:created>
  <dcterms:modified xsi:type="dcterms:W3CDTF">2016-04-24T18:01:37Z</dcterms:modified>
</cp:coreProperties>
</file>