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31" r:id="rId2"/>
    <p:sldId id="343" r:id="rId3"/>
    <p:sldId id="354" r:id="rId4"/>
    <p:sldId id="355" r:id="rId5"/>
    <p:sldId id="356" r:id="rId6"/>
    <p:sldId id="357" r:id="rId7"/>
    <p:sldId id="358" r:id="rId8"/>
    <p:sldId id="359" r:id="rId9"/>
    <p:sldId id="360" r:id="rId10"/>
    <p:sldId id="361" r:id="rId11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:mc="http://schemas.openxmlformats.org/markup-compatibility/2006" xmlns:mv="urn:schemas-microsoft-com:mac:vml" xmlns="" xmlns:p14="http://schemas.microsoft.com/office/powerpoint/2010/main" val="0"/>
    </p:ext>
    <p:ext uri="{D31A062A-798A-4329-ABDD-BBA856620510}">
      <p14:defaultImageDpi xmlns:mc="http://schemas.openxmlformats.org/markup-compatibility/2006" xmlns:mv="urn:schemas-microsoft-com:mac:vml"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78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Formative Assessment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1.  What is the wavelength of a 150. kHz radio wave?  (2.00x10</a:t>
            </a:r>
            <a:r>
              <a:rPr lang="en-US" baseline="30000" dirty="0" smtClean="0"/>
              <a:t>3</a:t>
            </a:r>
            <a:r>
              <a:rPr lang="en-US" dirty="0" smtClean="0"/>
              <a:t> m) 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What is the frequency of a 2.00 m radio wave?  (1.5 x 10</a:t>
            </a:r>
            <a:r>
              <a:rPr lang="en-US" baseline="30000" dirty="0" smtClean="0"/>
              <a:t>8</a:t>
            </a:r>
            <a:r>
              <a:rPr lang="en-US" dirty="0" smtClean="0"/>
              <a:t> Hz)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2. What is the wavelength of a 1.80 eV photon?  (689 nm) 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What is the energy in electron volts of a 150. nm photon? (8.27 eV)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3. 400. nm light ejects photo-electrons from a metal that have a stopping potential of 1.17 V.  What is the work function of the metal in electron volts? (1.93 eV)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3. 400. nm light ejects photo-electrons from a metal that have a stopping potential of 1.17 V.  What is the work function of the metal in electron volts? (1.93 eV)    </a:t>
            </a:r>
          </a:p>
          <a:p>
            <a:r>
              <a:rPr lang="en-US" dirty="0" smtClean="0"/>
              <a:t>What wavelength of light would eject photo electrons with a stopping potential of 2.60 V? (274 nm)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4. A photon creates an electron/positron pair each having 0.211 MeV of kinetic energy.  What is the wavelength of the photon? (8.59x10</a:t>
            </a:r>
            <a:r>
              <a:rPr lang="en-US" baseline="30000" dirty="0" smtClean="0"/>
              <a:t>-13</a:t>
            </a:r>
            <a:r>
              <a:rPr lang="en-US" dirty="0" smtClean="0"/>
              <a:t> m)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5.  What is the velocity of an electron with a wavelength of 12.0 nm? (6.06 x 10</a:t>
            </a:r>
            <a:r>
              <a:rPr lang="en-US" baseline="30000" dirty="0" smtClean="0"/>
              <a:t>4</a:t>
            </a:r>
            <a:r>
              <a:rPr lang="en-US" dirty="0" smtClean="0"/>
              <a:t> m/s)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2427</TotalTime>
  <Words>214</Words>
  <Application>Microsoft Office PowerPoint</Application>
  <PresentationFormat>On-screen Show (16:10)</PresentationFormat>
  <Paragraphs>11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207</cp:revision>
  <dcterms:created xsi:type="dcterms:W3CDTF">2016-03-08T03:16:22Z</dcterms:created>
  <dcterms:modified xsi:type="dcterms:W3CDTF">2016-04-22T16:41:56Z</dcterms:modified>
</cp:coreProperties>
</file>