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>
        <p:scale>
          <a:sx n="75" d="100"/>
          <a:sy n="75" d="100"/>
        </p:scale>
        <p:origin x="-1062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E1DB-A1E4-44BC-B200-05519BF4E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8432B-575A-4659-A95E-574EB3214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982FC-94BB-42D6-9FB9-0506F36ED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26AAA-FD9F-4DDD-A253-D45A745E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042F8-CE60-436D-83DF-969113A8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1E2F5-99F2-46A8-A52C-2943F0FF7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B1FC-5C86-4184-B8BC-738A97837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9C684-353D-4404-9087-1A46DD04E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87A8-E55D-4563-AD85-1F1993362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9CF3E-8983-4374-939F-4B05F0F9F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0C1D-0E4A-41E0-AFF3-DAA8080A7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246919A7-E126-4C8F-966A-A07C8C87B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0" y="1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What is the binding energy </a:t>
            </a:r>
            <a:r>
              <a:rPr lang="en-US" dirty="0" smtClean="0"/>
              <a:t>and binding energy per nucleon of  </a:t>
            </a:r>
          </a:p>
          <a:p>
            <a:r>
              <a:rPr lang="en-US" sz="3600" dirty="0" smtClean="0"/>
              <a:t>66-Dysprosium-164?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neutron </a:t>
            </a:r>
            <a:r>
              <a:rPr lang="en-US" dirty="0"/>
              <a:t>mass </a:t>
            </a:r>
            <a:r>
              <a:rPr lang="en-US" dirty="0" smtClean="0"/>
              <a:t>   = </a:t>
            </a:r>
            <a:r>
              <a:rPr lang="en-US"/>
              <a:t>1.008665 </a:t>
            </a:r>
            <a:r>
              <a:rPr lang="en-US" smtClean="0"/>
              <a:t>u</a:t>
            </a:r>
            <a:endParaRPr lang="en-US" dirty="0"/>
          </a:p>
          <a:p>
            <a:r>
              <a:rPr lang="en-US" dirty="0"/>
              <a:t>1 u = 931.5 MeV of </a:t>
            </a:r>
            <a:r>
              <a:rPr lang="en-US" dirty="0" smtClean="0"/>
              <a:t>energy</a:t>
            </a:r>
          </a:p>
          <a:p>
            <a:endParaRPr lang="en-US" dirty="0" smtClean="0"/>
          </a:p>
          <a:p>
            <a:r>
              <a:rPr lang="en-US" dirty="0" smtClean="0"/>
              <a:t>Use your table to look up H-1 mass and the mass of the neutral atom.</a:t>
            </a:r>
            <a:endParaRPr lang="en-US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09600" y="3006725"/>
            <a:ext cx="46783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66x1.007825              = 66.51645 u</a:t>
            </a:r>
          </a:p>
          <a:p>
            <a:r>
              <a:rPr lang="en-US" dirty="0"/>
              <a:t>98x1.008665              = 98.84917 u</a:t>
            </a:r>
          </a:p>
          <a:p>
            <a:r>
              <a:rPr lang="en-US" dirty="0"/>
              <a:t>Taken apart mass     = 165.36562 u</a:t>
            </a:r>
          </a:p>
          <a:p>
            <a:r>
              <a:rPr lang="en-US" dirty="0"/>
              <a:t>- neutral atom mass     </a:t>
            </a:r>
            <a:r>
              <a:rPr lang="en-US" dirty="0" smtClean="0"/>
              <a:t>163.929171 </a:t>
            </a:r>
            <a:r>
              <a:rPr lang="en-US" dirty="0"/>
              <a:t>u</a:t>
            </a:r>
          </a:p>
          <a:p>
            <a:r>
              <a:rPr lang="en-US" dirty="0"/>
              <a:t>“mass defect”                 </a:t>
            </a:r>
            <a:r>
              <a:rPr lang="en-US" dirty="0" smtClean="0"/>
              <a:t>1.436449 </a:t>
            </a:r>
            <a:r>
              <a:rPr lang="en-US" dirty="0"/>
              <a:t>u</a:t>
            </a:r>
          </a:p>
          <a:p>
            <a:r>
              <a:rPr lang="en-US" dirty="0"/>
              <a:t>x 931.5 to get MeV: 1338 MeV</a:t>
            </a:r>
          </a:p>
          <a:p>
            <a:r>
              <a:rPr lang="en-US" dirty="0"/>
              <a:t>Per nucleon:  8.159 MeV</a:t>
            </a:r>
          </a:p>
          <a:p>
            <a:r>
              <a:rPr lang="en-US" dirty="0"/>
              <a:t>All figs sig</a:t>
            </a:r>
          </a:p>
          <a:p>
            <a:r>
              <a:rPr lang="en-US" dirty="0"/>
              <a:t>Show the table of the nuclides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81001"/>
            <a:ext cx="23646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1338 MeV, 8.159 MeV per nucleon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96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Tualatin Physics</dc:creator>
  <cp:lastModifiedBy>Chris Murray</cp:lastModifiedBy>
  <cp:revision>14</cp:revision>
  <dcterms:created xsi:type="dcterms:W3CDTF">2007-02-13T20:13:28Z</dcterms:created>
  <dcterms:modified xsi:type="dcterms:W3CDTF">2018-04-04T03:16:25Z</dcterms:modified>
</cp:coreProperties>
</file>