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31" r:id="rId2"/>
    <p:sldId id="343" r:id="rId3"/>
    <p:sldId id="344" r:id="rId4"/>
    <p:sldId id="345" r:id="rId5"/>
    <p:sldId id="346" r:id="rId6"/>
    <p:sldId id="347" r:id="rId7"/>
    <p:sldId id="348" r:id="rId8"/>
    <p:sldId id="349" r:id="rId9"/>
    <p:sldId id="350" r:id="rId10"/>
    <p:sldId id="351" r:id="rId11"/>
    <p:sldId id="352" r:id="rId12"/>
    <p:sldId id="353" r:id="rId13"/>
    <p:sldId id="354" r:id="rId14"/>
    <p:sldId id="355" r:id="rId15"/>
    <p:sldId id="356" r:id="rId16"/>
    <p:sldId id="357" r:id="rId17"/>
    <p:sldId id="358" r:id="rId18"/>
    <p:sldId id="359" r:id="rId19"/>
  </p:sldIdLst>
  <p:sldSz cx="9144000" cy="5715000" type="screen16x10"/>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FF3300"/>
  </p:clrMru>
  <p:extLst>
    <p:ext uri="{E76CE94A-603C-4142-B9EB-6D1370010A27}">
      <p14:discardImageEditData xmlns:mc="http://schemas.openxmlformats.org/markup-compatibility/2006" xmlns:mv="urn:schemas-microsoft-com:mac:vml" xmlns="" xmlns:p14="http://schemas.microsoft.com/office/powerpoint/2010/main" val="0"/>
    </p:ext>
    <p:ext uri="{D31A062A-798A-4329-ABDD-BBA856620510}">
      <p14:defaultImageDpi xmlns:mc="http://schemas.openxmlformats.org/markup-compatibility/2006" xmlns:mv="urn:schemas-microsoft-com:mac:vml"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944" y="-672"/>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8C2E813-E322-F448-ACF2-90C6041EAA99}"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486195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22B6459-0C13-FA4D-B8BA-E106A18B8B59}"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94794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08000"/>
            <a:ext cx="194310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08000"/>
            <a:ext cx="567690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B0FD49D-0866-F64A-850D-C93B1B23A828}"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572723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8F5AC57-F457-E44B-9233-CE361D9DACEF}"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3977488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8D751BE-E858-3E4D-84FC-8826CF1139BE}"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3677188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CBCC816-B632-4F40-A8D4-476BDC43237E}"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5312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D1D3D77C-E77B-AB40-BF14-82FEFAB2C893}"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3234460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AD46F2B5-D919-E647-B989-E2788A78BC9E}"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2881514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1DEB3BDD-D05F-634B-BC5B-FF81D4EBC927}"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1728615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A862E8B-694C-FD4E-A909-70E33058AE2F}"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1511494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D35AB7B-38CF-9D43-8EDC-34299683DD25}"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2061574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08000"/>
            <a:ext cx="7772400" cy="952500"/>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651000"/>
            <a:ext cx="7772400" cy="3429000"/>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265D2DA-3278-0D4D-AAA3-9FA301EFA77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461665"/>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smtClean="0"/>
              <a:t>P26.1</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2308324"/>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9. </a:t>
            </a:r>
            <a:r>
              <a:rPr lang="en-US" dirty="0" smtClean="0"/>
              <a:t>An electron has a rest mass of 0.511 </a:t>
            </a:r>
            <a:r>
              <a:rPr lang="en-US" dirty="0" err="1" smtClean="0"/>
              <a:t>MeV</a:t>
            </a:r>
            <a:r>
              <a:rPr lang="en-US" dirty="0" smtClean="0"/>
              <a:t>, and a moving mass of 1.511 </a:t>
            </a:r>
            <a:r>
              <a:rPr lang="en-US" dirty="0" err="1" smtClean="0"/>
              <a:t>MeV</a:t>
            </a:r>
            <a:r>
              <a:rPr lang="en-US" dirty="0" smtClean="0"/>
              <a:t>. (This means it has 1.00 </a:t>
            </a:r>
            <a:r>
              <a:rPr lang="en-US" dirty="0" err="1" smtClean="0"/>
              <a:t>MeV</a:t>
            </a:r>
            <a:r>
              <a:rPr lang="en-US" dirty="0" smtClean="0"/>
              <a:t> of kinetic energy – it has been accelerated through 1.00 Million volts.) What is its speed ? (0.941c)</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938992"/>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10. </a:t>
            </a:r>
            <a:r>
              <a:rPr lang="en-US" dirty="0" smtClean="0"/>
              <a:t>Particles that take 1.56x10</a:t>
            </a:r>
            <a:r>
              <a:rPr lang="en-US" baseline="30000" dirty="0" smtClean="0"/>
              <a:t>-6</a:t>
            </a:r>
            <a:r>
              <a:rPr lang="en-US" dirty="0" smtClean="0"/>
              <a:t> seconds to decay on the average at rest, are sped up so the average lifetime is now 2.31x10</a:t>
            </a:r>
            <a:r>
              <a:rPr lang="en-US" baseline="30000" dirty="0" smtClean="0"/>
              <a:t>-6</a:t>
            </a:r>
            <a:r>
              <a:rPr lang="en-US" dirty="0" smtClean="0"/>
              <a:t> seconds.  What is the speed of the particles?  How far do they travel before decaying? (0.738c, 511 m)</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569660"/>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14. </a:t>
            </a:r>
            <a:r>
              <a:rPr lang="en-US" dirty="0" smtClean="0"/>
              <a:t>Why can’t you just add relativistic velocities like you do low velocities?</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938992"/>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15. </a:t>
            </a:r>
            <a:r>
              <a:rPr lang="en-US" dirty="0" smtClean="0"/>
              <a:t>Rob the hamster rides to the right on a cart going 0.360 c.  He throws a baseball at 0.680 c relative to him to the right.  What is the velocity of the baseball in the earth frame? (0.835 c right)</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2308324"/>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16. </a:t>
            </a:r>
            <a:r>
              <a:rPr lang="en-US" dirty="0" smtClean="0"/>
              <a:t>Rob rides to the right on a cart going 0.490c.  He throws a baseball.  We observe the baseball going 0.980c to the right relative to the earth frame.  With what velocity did Rob throw the ball in his frame? (0.943c right)</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938992"/>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17. </a:t>
            </a:r>
            <a:r>
              <a:rPr lang="en-US" dirty="0" smtClean="0"/>
              <a:t>Rob the hamster is riding a flatbed rail car to the right at 0.870c, and throws a baseball to the left at 0.560c.  What is the velocity of the ball in the earth frame of reference? (0.605c to the right)</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569660"/>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18. </a:t>
            </a:r>
            <a:r>
              <a:rPr lang="en-US" dirty="0" smtClean="0"/>
              <a:t>Rob rides to the right on a cart going 0.360 c.  He throws a baseball at 0.720c to the left.  What is the velocity of the ball in the earth frame?   (-0.486c (left))</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2308324"/>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19. </a:t>
            </a:r>
            <a:r>
              <a:rPr lang="en-US" dirty="0" err="1" smtClean="0"/>
              <a:t>Goldy</a:t>
            </a:r>
            <a:r>
              <a:rPr lang="en-US" dirty="0" smtClean="0"/>
              <a:t> the goldfish is riding in van going to the right at 0.820c, and throws a baseball so that we see it going 0.350c to the right in our frame of reference.  What velocity did </a:t>
            </a:r>
            <a:r>
              <a:rPr lang="en-US" dirty="0" err="1" smtClean="0"/>
              <a:t>Goldy</a:t>
            </a:r>
            <a:r>
              <a:rPr lang="en-US" dirty="0" smtClean="0"/>
              <a:t> give the ball in his frame of reference? (0.659c to the left) </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2308324"/>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20. </a:t>
            </a:r>
            <a:r>
              <a:rPr lang="en-US" dirty="0" smtClean="0"/>
              <a:t>Rob rides to the right on a cart going 0.710c.  He shines a torch in the direction he is going.  How fast do we see the photons from the torch moving in the earth frame.  What if he shines if backwards? </a:t>
            </a:r>
            <a:endParaRPr lang="en-US" dirty="0" smtClean="0"/>
          </a:p>
          <a:p>
            <a:pPr lvl="0"/>
            <a:r>
              <a:rPr lang="en-US" dirty="0" smtClean="0"/>
              <a:t>(</a:t>
            </a:r>
            <a:r>
              <a:rPr lang="en-US" dirty="0" smtClean="0"/>
              <a:t>c, -c) </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200329"/>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1. </a:t>
            </a:r>
            <a:r>
              <a:rPr lang="en-US" dirty="0" smtClean="0"/>
              <a:t>A clock flies by us at 0.780c.  How much time will it take that clock to register 60.0 seconds? (95.9 s)</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938992"/>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2. </a:t>
            </a:r>
            <a:r>
              <a:rPr lang="en-US" dirty="0" smtClean="0"/>
              <a:t>A clock flies by us at 0.780c.  When a clock in our reference frame has registered 60.0 seconds, how much time has registered on the moving clock? (37.5 s)</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569660"/>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3. </a:t>
            </a:r>
            <a:r>
              <a:rPr lang="en-US" dirty="0" smtClean="0"/>
              <a:t>A moving clock takes 61.0 s to register 60.0 s.  How fast is it moving?  (0.180 c)</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3046988"/>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4. </a:t>
            </a:r>
            <a:r>
              <a:rPr lang="en-US" dirty="0" smtClean="0"/>
              <a:t>A bus is 45.0 feet long at rest.  If it is going by at 0.450c, what is its length as we observe it?  What is its length as observed by people on the bus? If the bus goes through a tunnel that has a proper length of 45 feet, what length do the people in the bus observe it to be? Why is there not a single answer to the question “Does the bus fit inside the tunnel? (40.2 feet, 45.0 feet, 40.2 feet, depends which reference frame)</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569660"/>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5. </a:t>
            </a:r>
            <a:r>
              <a:rPr lang="en-US" dirty="0" smtClean="0"/>
              <a:t>A car going 0.470c has a length of 14.0 feet.  What is its length at rest? (15.9 feet) </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569660"/>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6. </a:t>
            </a:r>
            <a:r>
              <a:rPr lang="en-US" dirty="0" smtClean="0"/>
              <a:t>What speed does a 45 foot long bus need to go to fit exactly into a tunnel that is 40. feet long? (0.46c)</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938992"/>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7. What </a:t>
            </a:r>
            <a:r>
              <a:rPr lang="en-US" dirty="0" smtClean="0"/>
              <a:t>is the mass of a 0.142 kg baseball that is pitched by </a:t>
            </a:r>
            <a:r>
              <a:rPr lang="en-US" dirty="0" err="1" smtClean="0"/>
              <a:t>Optimus</a:t>
            </a:r>
            <a:r>
              <a:rPr lang="en-US" dirty="0" smtClean="0"/>
              <a:t> Prime at 2.89x10</a:t>
            </a:r>
            <a:r>
              <a:rPr lang="en-US" baseline="30000" dirty="0" smtClean="0"/>
              <a:t>8</a:t>
            </a:r>
            <a:r>
              <a:rPr lang="en-US" dirty="0" smtClean="0"/>
              <a:t> m/s?  By how much does the mass increase?  Where does this mass come from? (0.529 kg, 0.387 kg, from the KE)</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569660"/>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8. </a:t>
            </a:r>
            <a:r>
              <a:rPr lang="en-US" dirty="0" smtClean="0"/>
              <a:t>A particle going 0.740c has a mass of 2.49x10</a:t>
            </a:r>
            <a:r>
              <a:rPr lang="en-US" baseline="30000" dirty="0" smtClean="0"/>
              <a:t>-27</a:t>
            </a:r>
            <a:r>
              <a:rPr lang="en-US" dirty="0" smtClean="0"/>
              <a:t> kg.  What is its rest mass?</a:t>
            </a:r>
          </a:p>
          <a:p>
            <a:endParaRPr lang="en-US" dirty="0" smtClean="0"/>
          </a:p>
          <a:p>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2467</TotalTime>
  <Words>713</Words>
  <Application>Microsoft Office PowerPoint</Application>
  <PresentationFormat>On-screen Show (16:10)</PresentationFormat>
  <Paragraphs>19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Tualatin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Murray</dc:creator>
  <cp:lastModifiedBy>Chris Murray</cp:lastModifiedBy>
  <cp:revision>212</cp:revision>
  <dcterms:created xsi:type="dcterms:W3CDTF">2016-05-31T22:30:32Z</dcterms:created>
  <dcterms:modified xsi:type="dcterms:W3CDTF">2020-04-28T21:56:51Z</dcterms:modified>
</cp:coreProperties>
</file>