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4" r:id="rId3"/>
    <p:sldId id="265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43" autoAdjust="0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42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7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019B82-4742-40B2-A6E1-2DAFC96861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1B4BE-BE5E-4AFA-B54D-953D13FE3F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C1526-ADF3-49D7-923B-4A524C268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01934-09A1-4C12-8B78-3ACC7ED61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834BF-DDE7-4090-B369-E3F67C977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0FDA2-8A7F-466E-BD97-890EA97EE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6CA40-9B76-4FE3-A9A2-23C8F8D84E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DCE2A-53CB-46E2-92FF-5F4B3053D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2F5D7-C3C0-4881-BFB3-FE3C39680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9DBAC-B9DE-45AD-A02D-18EBA2618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8D968-D002-4C1D-8093-8E620FD8E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C1C18-AF81-463E-8E9B-CA1F7C395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B030F7-44D2-4CCC-AD6C-FE92FC11ED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ide view of a car going by with a clock on the ro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09014"/>
            <a:ext cx="2895600" cy="24436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72200" y="203418"/>
            <a:ext cx="281840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 rest:</a:t>
            </a:r>
          </a:p>
          <a:p>
            <a:r>
              <a:rPr lang="en-US" dirty="0"/>
              <a:t>Length = 6.0 m</a:t>
            </a:r>
          </a:p>
          <a:p>
            <a:r>
              <a:rPr lang="en-US" dirty="0"/>
              <a:t>Mass = 2000 kg</a:t>
            </a:r>
          </a:p>
          <a:p>
            <a:r>
              <a:rPr lang="en-US" dirty="0"/>
              <a:t>Second hand = 1 s</a:t>
            </a:r>
          </a:p>
        </p:txBody>
      </p:sp>
      <p:pic>
        <p:nvPicPr>
          <p:cNvPr id="6" name="Picture 2" descr="Image result for side view of a car going by with a clock on the roo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009900"/>
            <a:ext cx="1447800" cy="244368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5001" y="3238500"/>
            <a:ext cx="338265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Moving left at 0.866 c</a:t>
            </a:r>
          </a:p>
          <a:p>
            <a:r>
              <a:rPr lang="en-US" dirty="0"/>
              <a:t>Length = 3.0 m</a:t>
            </a:r>
          </a:p>
          <a:p>
            <a:r>
              <a:rPr lang="en-US" dirty="0"/>
              <a:t>Mass = 4000 kg</a:t>
            </a:r>
          </a:p>
          <a:p>
            <a:r>
              <a:rPr lang="en-US" dirty="0"/>
              <a:t>Second hand = 2 s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114800" y="3390900"/>
            <a:ext cx="609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267200" y="3771900"/>
            <a:ext cx="609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419600" y="4152900"/>
            <a:ext cx="609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572000" y="4533900"/>
            <a:ext cx="609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24400" y="4991100"/>
            <a:ext cx="609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6DE9AB9-3620-FB41-8AA9-77FCA68E9616}"/>
              </a:ext>
            </a:extLst>
          </p:cNvPr>
          <p:cNvSpPr/>
          <p:nvPr/>
        </p:nvSpPr>
        <p:spPr>
          <a:xfrm>
            <a:off x="-76200" y="266700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/>
              <a:t>At high speeds:</a:t>
            </a:r>
          </a:p>
          <a:p>
            <a:r>
              <a:rPr lang="en-US" sz="1800" b="1" dirty="0"/>
              <a:t>	Clocks run slower</a:t>
            </a:r>
          </a:p>
          <a:p>
            <a:r>
              <a:rPr lang="en-US" sz="1800" b="1" dirty="0"/>
              <a:t>	Length contracts</a:t>
            </a:r>
          </a:p>
          <a:p>
            <a:r>
              <a:rPr lang="en-US" sz="1800" b="1" dirty="0"/>
              <a:t>	Mass increases 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" y="199965"/>
            <a:ext cx="8839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b="1" dirty="0"/>
              <a:t>A 26 cm diameter clock has a mass of 2.0 kg, and it travels horizontally past us at 0.90 c.</a:t>
            </a:r>
          </a:p>
          <a:p>
            <a:pPr marL="342900" indent="-342900">
              <a:buAutoNum type="alphaLcParenR"/>
            </a:pPr>
            <a:r>
              <a:rPr lang="en-US" sz="1800" b="1" dirty="0"/>
              <a:t>How has the shape of the clock changed? (calculate its new dimensions)</a:t>
            </a:r>
          </a:p>
          <a:p>
            <a:pPr marL="342900" indent="-342900">
              <a:buAutoNum type="alphaLcParenR"/>
            </a:pPr>
            <a:endParaRPr lang="en-US" sz="1800" b="1" dirty="0"/>
          </a:p>
          <a:p>
            <a:pPr marL="342900" indent="-342900">
              <a:buAutoNum type="alphaLcParenR"/>
            </a:pPr>
            <a:endParaRPr lang="en-US" sz="1800" b="1" dirty="0"/>
          </a:p>
          <a:p>
            <a:pPr marL="342900" indent="-342900">
              <a:buAutoNum type="alphaLcParenR"/>
            </a:pPr>
            <a:endParaRPr lang="en-US" sz="1800" b="1" dirty="0"/>
          </a:p>
          <a:p>
            <a:r>
              <a:rPr lang="en-US" sz="1800" b="1" dirty="0"/>
              <a:t>b) What is the mass of the clock as we observe it?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c) How much time (in our frame of reference) does it take the clock to register 100. seconds?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d) If we see the clock for 1.0 sec (in our reference frame), how much time does the clock tick through?</a:t>
            </a:r>
          </a:p>
          <a:p>
            <a:endParaRPr lang="en-US" sz="1800" b="1" dirty="0"/>
          </a:p>
          <a:p>
            <a:endParaRPr lang="en-US" sz="1800" dirty="0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982663"/>
            <a:ext cx="914400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Text Box 2"/>
          <p:cNvSpPr txBox="1">
            <a:spLocks noChangeArrowheads="1"/>
          </p:cNvSpPr>
          <p:nvPr/>
        </p:nvSpPr>
        <p:spPr bwMode="auto">
          <a:xfrm>
            <a:off x="381000" y="2095500"/>
            <a:ext cx="8153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The height of the clock does not change, but it is only about 11 cm wide now</a:t>
            </a:r>
          </a:p>
          <a:p>
            <a:endParaRPr lang="en-US" sz="2000" dirty="0"/>
          </a:p>
          <a:p>
            <a:r>
              <a:rPr lang="en-US" sz="2000" dirty="0"/>
              <a:t>Its mass is 4.6 kg</a:t>
            </a:r>
          </a:p>
          <a:p>
            <a:endParaRPr lang="en-US" sz="2000" dirty="0"/>
          </a:p>
          <a:p>
            <a:r>
              <a:rPr lang="en-US" sz="2000" dirty="0"/>
              <a:t>It takes 229 s to register 100. seconds.</a:t>
            </a:r>
          </a:p>
          <a:p>
            <a:endParaRPr lang="en-US" sz="2000" dirty="0"/>
          </a:p>
          <a:p>
            <a:r>
              <a:rPr lang="en-US" sz="2000" dirty="0"/>
              <a:t>Since it runs slower, only about 0.44 sec has ticked by on the clock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5271</TotalTime>
  <Words>195</Words>
  <Application>Microsoft Macintosh PowerPoint</Application>
  <PresentationFormat>On-screen Show (16:10)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574</cp:revision>
  <dcterms:created xsi:type="dcterms:W3CDTF">2001-03-01T17:38:38Z</dcterms:created>
  <dcterms:modified xsi:type="dcterms:W3CDTF">2020-04-29T15:49:47Z</dcterms:modified>
</cp:coreProperties>
</file>