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3EBF-1AA2-4650-ABEE-D58BC3050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24EEA-0F6E-4674-AAE4-A3A3AF0C4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42258-00D6-4CCF-BB9E-E9B1E3BD0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55545-2F12-40F9-8539-43E27CF98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18DE9-B96D-4BFE-919A-73678F2D9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539F7-7C50-4529-9296-D8266E0C1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E4FC-B7E9-4AE7-B343-D2BA9BFE8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6945E-3814-4D55-8BFA-21DD6953B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99C31-1A54-430A-AEF9-6971C2E89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5008-D75A-4212-9081-C33C32301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4DFA-7D42-493B-A345-63C545728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5A86CD-7FFD-4EC2-B5BC-0B8D33818D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0" y="855663"/>
          <a:ext cx="9372600" cy="5276850"/>
        </p:xfrm>
        <a:graphic>
          <a:graphicData uri="http://schemas.openxmlformats.org/presentationml/2006/ole">
            <p:oleObj spid="_x0000_s2052" name="Image File" r:id="rId3" imgW="7190476" imgH="4047619" progId="ImageExpertImag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0" y="863600"/>
          <a:ext cx="9372600" cy="5259388"/>
        </p:xfrm>
        <a:graphic>
          <a:graphicData uri="http://schemas.openxmlformats.org/presentationml/2006/ole">
            <p:oleObj spid="_x0000_s3077" name="Image File" r:id="rId3" imgW="7180952" imgH="4028571" progId="ImageExpertImag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863600"/>
          <a:ext cx="9372600" cy="5257800"/>
        </p:xfrm>
        <a:graphic>
          <a:graphicData uri="http://schemas.openxmlformats.org/presentationml/2006/ole">
            <p:oleObj spid="_x0000_s4100" name="Image File" r:id="rId3" imgW="7200000" imgH="4038095" progId="ImageExpertIm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230188"/>
          <a:ext cx="9372600" cy="6556375"/>
        </p:xfrm>
        <a:graphic>
          <a:graphicData uri="http://schemas.openxmlformats.org/presentationml/2006/ole">
            <p:oleObj spid="_x0000_s5124" name="Image File" r:id="rId3" imgW="7447619" imgH="5209524" progId="ImageExpertImage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230188"/>
          <a:ext cx="9448800" cy="6610350"/>
        </p:xfrm>
        <a:graphic>
          <a:graphicData uri="http://schemas.openxmlformats.org/presentationml/2006/ole">
            <p:oleObj spid="_x0000_s6148" name="Image File" r:id="rId3" imgW="7447619" imgH="5209524" progId="ImageExpertImag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Times New Roman</vt:lpstr>
      <vt:lpstr>Default Design</vt:lpstr>
      <vt:lpstr>PhotoWise Picture</vt:lpstr>
      <vt:lpstr>Slide 1</vt:lpstr>
      <vt:lpstr>Slide 2</vt:lpstr>
      <vt:lpstr>Slide 3</vt:lpstr>
      <vt:lpstr>Slide 4</vt:lpstr>
      <vt:lpstr>Slide 5</vt:lpstr>
    </vt:vector>
  </TitlesOfParts>
  <Company>Tualatin High School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1</cp:revision>
  <dcterms:created xsi:type="dcterms:W3CDTF">2007-03-05T16:43:29Z</dcterms:created>
  <dcterms:modified xsi:type="dcterms:W3CDTF">2015-04-08T15:43:10Z</dcterms:modified>
</cp:coreProperties>
</file>