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6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B40D1-1E9F-44A4-8C7B-B8466836EB64}" type="datetimeFigureOut">
              <a:rPr lang="en-US"/>
              <a:pPr>
                <a:defRPr/>
              </a:pPr>
              <a:t>2015-04-08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26A8E-638B-4D1B-86F6-6515F4EFA3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3825F-F33B-4370-8839-7A07D6929D93}" type="datetimeFigureOut">
              <a:rPr lang="en-US"/>
              <a:pPr>
                <a:defRPr/>
              </a:pPr>
              <a:t>2015-04-08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8F98C-1DC6-4676-AF8A-68F86DACC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CCCE9-97D3-4C7D-A2A3-52453E639657}" type="datetimeFigureOut">
              <a:rPr lang="en-US"/>
              <a:pPr>
                <a:defRPr/>
              </a:pPr>
              <a:t>2015-04-08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835C3-8D8E-4F69-BFE2-18C5178154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3935A-479D-4812-963D-DC16B18376C3}" type="datetimeFigureOut">
              <a:rPr lang="en-US"/>
              <a:pPr>
                <a:defRPr/>
              </a:pPr>
              <a:t>2015-04-08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736F6-7D4A-41BA-A4BD-CA88138177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CF104-F397-4874-B935-DC8048A361A5}" type="datetimeFigureOut">
              <a:rPr lang="en-US"/>
              <a:pPr>
                <a:defRPr/>
              </a:pPr>
              <a:t>2015-04-08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6053E-7A18-4E58-A319-A5BA96136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E8CCD-7482-48BB-A095-55B71D0E3F5B}" type="datetimeFigureOut">
              <a:rPr lang="en-US"/>
              <a:pPr>
                <a:defRPr/>
              </a:pPr>
              <a:t>2015-04-08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31CEC-6DCC-4532-978F-AF34BFEDC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563FB-7EAD-4771-A1AE-A76551A7E70F}" type="datetimeFigureOut">
              <a:rPr lang="en-US"/>
              <a:pPr>
                <a:defRPr/>
              </a:pPr>
              <a:t>2015-04-08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B1514-FB8E-4FA4-8EFC-489824103E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D7EE6-2767-4B1A-AA4F-315FACE8F5E0}" type="datetimeFigureOut">
              <a:rPr lang="en-US"/>
              <a:pPr>
                <a:defRPr/>
              </a:pPr>
              <a:t>2015-04-08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02979-94FA-42FD-B4D0-91887642E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04662-6F4B-4D5A-BA47-B14B74E586E0}" type="datetimeFigureOut">
              <a:rPr lang="en-US"/>
              <a:pPr>
                <a:defRPr/>
              </a:pPr>
              <a:t>2015-04-08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EF330-AAC3-474A-9BB3-9852CC1532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DFF3A-E27B-4C4A-9894-C345E1A9A5D2}" type="datetimeFigureOut">
              <a:rPr lang="en-US"/>
              <a:pPr>
                <a:defRPr/>
              </a:pPr>
              <a:t>2015-04-08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D3AE0-006E-4167-ABEF-B0ED71D5D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F87FB-9A62-4E58-971F-82C7EDBEEB1A}" type="datetimeFigureOut">
              <a:rPr lang="en-US"/>
              <a:pPr>
                <a:defRPr/>
              </a:pPr>
              <a:t>2015-04-08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0309E-CA5C-4138-B98C-0786FB50A3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9897B38-395F-468C-818D-04FEEF89A32D}" type="datetimeFigureOut">
              <a:rPr lang="en-US"/>
              <a:pPr>
                <a:defRPr/>
              </a:pPr>
              <a:t>2015-04-08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3F21027-2EEF-45F5-9C49-4CBD695E9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581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u="sng" dirty="0">
                <a:latin typeface="+mn-lt"/>
                <a:cs typeface="Times New Roman" pitchFamily="18" charset="0"/>
              </a:rPr>
              <a:t>Questions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>
                <a:latin typeface="+mn-lt"/>
                <a:cs typeface="Times New Roman" pitchFamily="18" charset="0"/>
              </a:rPr>
              <a:t>What is Cosmic Microwave Background Radiation?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>
                <a:latin typeface="+mn-lt"/>
                <a:cs typeface="Times New Roman" pitchFamily="18" charset="0"/>
              </a:rPr>
              <a:t>What must be true for photons to create matter?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>
                <a:latin typeface="+mn-lt"/>
                <a:cs typeface="Times New Roman" pitchFamily="18" charset="0"/>
              </a:rPr>
              <a:t>What do we mean by the “temperature” of the universe?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>
                <a:latin typeface="+mn-lt"/>
                <a:cs typeface="Times New Roman" pitchFamily="18" charset="0"/>
              </a:rPr>
              <a:t>What happens to photons created by the big bang as the universe expands?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>
                <a:latin typeface="+mn-lt"/>
                <a:cs typeface="Times New Roman" pitchFamily="18" charset="0"/>
              </a:rPr>
              <a:t>Describe the matter/energy interchange that occurred in the </a:t>
            </a:r>
            <a:r>
              <a:rPr lang="en-US" sz="2800">
                <a:latin typeface="+mn-lt"/>
                <a:cs typeface="Times New Roman" pitchFamily="18" charset="0"/>
              </a:rPr>
              <a:t>early universe?</a:t>
            </a:r>
            <a:endParaRPr lang="en-US" sz="2800" dirty="0">
              <a:latin typeface="+mn-lt"/>
              <a:cs typeface="Times New Roman" pitchFamily="18" charset="0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>
                <a:latin typeface="+mn-lt"/>
                <a:cs typeface="Times New Roman" pitchFamily="18" charset="0"/>
              </a:rPr>
              <a:t>What is the significance of Hadron/Lepton eras?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>
                <a:latin typeface="+mn-lt"/>
                <a:cs typeface="Times New Roman" pitchFamily="18" charset="0"/>
              </a:rPr>
              <a:t>When and why did the universe become transparent?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>
                <a:latin typeface="+mn-lt"/>
                <a:cs typeface="Times New Roman" pitchFamily="18" charset="0"/>
              </a:rPr>
              <a:t>Why did Big Bang </a:t>
            </a:r>
            <a:r>
              <a:rPr lang="en-US" sz="2800" dirty="0" err="1">
                <a:latin typeface="+mn-lt"/>
                <a:cs typeface="Times New Roman" pitchFamily="18" charset="0"/>
              </a:rPr>
              <a:t>Nucleosynthesis</a:t>
            </a:r>
            <a:r>
              <a:rPr lang="en-US" sz="2800" dirty="0">
                <a:latin typeface="+mn-lt"/>
                <a:cs typeface="Times New Roman" pitchFamily="18" charset="0"/>
              </a:rPr>
              <a:t> (BBN) not create elements much heavier than Helium?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89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Arial</vt:lpstr>
      <vt:lpstr>Times New Roman</vt:lpstr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Murray, Christopher</cp:lastModifiedBy>
  <cp:revision>1</cp:revision>
  <dcterms:created xsi:type="dcterms:W3CDTF">2013-04-29T16:14:36Z</dcterms:created>
  <dcterms:modified xsi:type="dcterms:W3CDTF">2015-04-08T15:35:45Z</dcterms:modified>
</cp:coreProperties>
</file>