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B6F25-5BA4-4193-AB9F-3E2BB3FEF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8B004-F450-463C-9455-DBADFE134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3ACE2-CA79-49F8-8B57-9DF81E5EA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F128E-1F46-4965-8911-9B3385FFF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1FE7-16F8-4964-8558-BFD2E013F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CB12B-8946-4CF3-9D02-825E0BADD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D1AEE-2AF9-4A4C-A536-413014701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5784-C525-4610-BBF5-88C25C556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9421E-CB3E-4BFC-87F8-908F35A25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33A5D-CBB0-47B8-B949-1F28C726C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8D2AE-2B58-4CC9-993A-C11185E24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33A6D7-1C9E-4D7F-9F92-C0C34A98DD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93675"/>
            <a:ext cx="78644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This unit on Astrophysics deals with the origins of the Universe and the Earth, a topic that is sensitive to some people’s faith. 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193675"/>
            <a:ext cx="78644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Science makes models based on concrete evidence.  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Science does not prove anything absolutely, it only makes models.  The models are either supported or refuted by experiment or observation.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" y="193675"/>
            <a:ext cx="78644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The theories and models I will be talking about are well supported by observation, experiment,  and other theories, but they will never be proven.  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Science has had a good track record, in the last 300 years, there has not been a major reversal in a theory, only refinements.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193675"/>
            <a:ext cx="78644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Some scientists believe that God is make believe, but a great many others believe that Science is the act of explaining God’s way.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Hawking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8644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My own perspective is that science and faith are complementary.  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Science deals with only that which can be observed in a concrete sense.</a:t>
            </a:r>
          </a:p>
          <a:p>
            <a:pPr algn="ctr"/>
            <a:endParaRPr lang="en-US" sz="3600">
              <a:solidFill>
                <a:schemeClr val="bg1"/>
              </a:solidFill>
            </a:endParaRPr>
          </a:p>
          <a:p>
            <a:pPr algn="ctr"/>
            <a:r>
              <a:rPr lang="en-US" sz="3600">
                <a:solidFill>
                  <a:schemeClr val="bg1"/>
                </a:solidFill>
              </a:rPr>
              <a:t>Faith deals with matters of the heart for which there is no concrete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850" y="1676400"/>
            <a:ext cx="3962400" cy="3962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5597525" y="3124200"/>
            <a:ext cx="2632075" cy="1776413"/>
            <a:chOff x="2928" y="2496"/>
            <a:chExt cx="1658" cy="1119"/>
          </a:xfrm>
        </p:grpSpPr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986" y="3264"/>
              <a:ext cx="600" cy="3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Faith</a:t>
              </a: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 flipV="1">
              <a:off x="2928" y="2496"/>
              <a:ext cx="1056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457200" y="2438400"/>
            <a:ext cx="2895600" cy="1600200"/>
            <a:chOff x="768" y="1056"/>
            <a:chExt cx="1824" cy="1008"/>
          </a:xfrm>
        </p:grpSpPr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768" y="1056"/>
              <a:ext cx="892" cy="3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/>
                <a:t>Science            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1632" y="1392"/>
              <a:ext cx="96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41325" y="196850"/>
            <a:ext cx="8474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</a:rPr>
              <a:t>Together science and faith describe my universe - they complement each other</a:t>
            </a:r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41325" y="5759450"/>
            <a:ext cx="8702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"Science without religion is lame, religion without science is blind."      Albert Einstein (1941)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9</cp:revision>
  <dcterms:created xsi:type="dcterms:W3CDTF">2002-05-08T22:13:29Z</dcterms:created>
  <dcterms:modified xsi:type="dcterms:W3CDTF">2015-04-08T15:36:29Z</dcterms:modified>
</cp:coreProperties>
</file>