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74" r:id="rId2"/>
    <p:sldId id="275" r:id="rId3"/>
    <p:sldId id="276" r:id="rId4"/>
    <p:sldId id="277" r:id="rId5"/>
    <p:sldId id="278" r:id="rId6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256" y="-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1BFFEE-3A6F-6F49-873B-D82749247E1B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A0FA1-028D-1D42-8460-1E1B031CF1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4F395C-EF55-9749-B80B-311ED3304759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AA517-E436-D045-A443-247DD20E4C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40A3E3-03EA-6F48-B421-5B235939AC38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13334-F644-DC4A-A942-A4CCEF46F5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D62BF0-825D-D24B-96AD-BE7B343CA090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8DFAF-D8FC-DF41-B0E3-570A6A1ED1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5392DE-18C6-5342-BBDB-4F3C86FD9D90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E340-B71A-424D-B607-F414649690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EA6777-52B5-6F49-8120-083236B532B6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A667D-2D95-ED48-9714-A6FF762A8D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B97789-6EB2-2144-A1F9-140D9789FE5D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DFA089-49D8-2D4A-BBB8-5A547E488E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465339-4E5D-4744-BF49-E57218540063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4CE64-733E-DE4C-82AA-3EE605B118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5DD96F-F294-4C40-AFFE-26BA09F4D0B7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F08C9-140F-6447-943A-9D89ADC4A4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620BE7-C7C4-B84A-9945-FBCCEA435535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B370B-6EDC-2549-93AA-AC4C3E212F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5AB3DF-A84E-3B4E-974C-C6A145C60B4F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080DF-795E-E94E-8747-B439FC9FF5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FF653E4-212C-AA40-86C0-9F77D0C3A60C}" type="datetime1">
              <a:rPr lang="en-US"/>
              <a:pPr/>
              <a:t>1/28/14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79EA4E2B-0640-A84C-83C4-A14484888FB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lvl="0"/>
            <a:r>
              <a:rPr lang="en-US" sz="2000" dirty="0" smtClean="0"/>
              <a:t>1.  A loop or wire with a radius of 0.78 </a:t>
            </a:r>
            <a:r>
              <a:rPr lang="en-US" sz="2000" dirty="0" err="1" smtClean="0"/>
              <a:t>m</a:t>
            </a:r>
            <a:r>
              <a:rPr lang="en-US" sz="2000" dirty="0" smtClean="0"/>
              <a:t> is in the plane of this page, and is rotated so that the loop forms a 23.0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 angle with the page.  If there is a 3.72 T magnetic field into the page, and the rotation takes .015 </a:t>
            </a:r>
            <a:r>
              <a:rPr lang="en-US" sz="2000" dirty="0" err="1" smtClean="0"/>
              <a:t>s</a:t>
            </a:r>
            <a:r>
              <a:rPr lang="en-US" sz="2000" dirty="0" smtClean="0"/>
              <a:t>, what is the average EMF generated?  Which way does it flow? (38 V, CW) </a:t>
            </a:r>
            <a:endParaRPr lang="en-US" sz="2000" dirty="0" smtClean="0"/>
          </a:p>
          <a:p>
            <a:endParaRPr lang="en-US" sz="2000" dirty="0">
              <a:latin typeface="Calibri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2273300"/>
            <a:ext cx="1308100" cy="116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 smtClean="0"/>
              <a:t>2. The wire below is 2.28 </a:t>
            </a:r>
            <a:r>
              <a:rPr lang="en-US" sz="2000" dirty="0" err="1" smtClean="0"/>
              <a:t>m</a:t>
            </a:r>
            <a:r>
              <a:rPr lang="en-US" sz="2000" dirty="0" smtClean="0"/>
              <a:t> long (really!) and is traveling through a 6.71 T magnetic field out of the page.  What is its speed if there exists a potential of 41.6 V from one end to the other?  Label the positive end of the wire. (2.72 </a:t>
            </a:r>
            <a:r>
              <a:rPr lang="en-US" sz="2000" dirty="0" err="1" smtClean="0"/>
              <a:t>m/s</a:t>
            </a:r>
            <a:r>
              <a:rPr lang="en-US" sz="2000" dirty="0" smtClean="0"/>
              <a:t> bottom is +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endParaRPr lang="en-US" sz="2000" dirty="0">
              <a:latin typeface="Calibri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378" y="2857500"/>
            <a:ext cx="838200" cy="1308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3. A transformer has 350 primary windings, and 1600 secondary windings.  What is the voltage in the primary if there is a voltage of 512 V (AC) in the secondary? (112 V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4. You want to step 120 VAC down to 9.6 VAC with a transformer.  What should be the number of secondary windings if you have 1800 primary windings? (144 windings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571500" y="240917"/>
            <a:ext cx="790575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dirty="0" smtClean="0"/>
              <a:t>5.  A transformer steps 240 VAC down to 1.5 VAC.  What current flows in the secondary if the primary side has 2.6 A flowing through it? (416 A</a:t>
            </a:r>
            <a:r>
              <a:rPr lang="en-US" sz="2400" dirty="0" smtClean="0"/>
              <a:t>)</a:t>
            </a:r>
            <a:endParaRPr lang="en-US" sz="2400" dirty="0" smtClean="0"/>
          </a:p>
          <a:p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245</Words>
  <Application>Microsoft Macintosh PowerPoint</Application>
  <PresentationFormat>On-screen Show (16:10)</PresentationFormat>
  <Paragraphs>5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Tigard-Tualatin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Chris Murray</cp:lastModifiedBy>
  <cp:revision>32</cp:revision>
  <dcterms:created xsi:type="dcterms:W3CDTF">2014-01-29T04:23:40Z</dcterms:created>
  <dcterms:modified xsi:type="dcterms:W3CDTF">2014-01-29T04:26:32Z</dcterms:modified>
</cp:coreProperties>
</file>