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4" r:id="rId2"/>
    <p:sldId id="275" r:id="rId3"/>
    <p:sldId id="276" r:id="rId4"/>
    <p:sldId id="277" r:id="rId5"/>
    <p:sldId id="278" r:id="rId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1. 18.2 A of current flow east along a wire in a magnetic field of 0.0150 T that is 17.0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east of North.  What force acts on the wire if it is 113 </a:t>
            </a:r>
            <a:r>
              <a:rPr lang="en-US" sz="2400" dirty="0" err="1" smtClean="0"/>
              <a:t>m</a:t>
            </a:r>
            <a:r>
              <a:rPr lang="en-US" sz="2400" dirty="0" smtClean="0"/>
              <a:t> long?  (Magnitude and direction) (29.5 N Up</a:t>
            </a:r>
            <a:r>
              <a:rPr lang="en-US" sz="2400" dirty="0" smtClean="0"/>
              <a:t>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2. A 4.2 Amp current flows North in a wire that is 12.1 cm long.  What is the magnetic field (Assume it is perpendicular) if the wire experiences a vertically upward force of 12.15 N?  (Magnitude </a:t>
            </a:r>
            <a:r>
              <a:rPr lang="en-US" sz="2400" u="sng" dirty="0" smtClean="0"/>
              <a:t>and</a:t>
            </a:r>
            <a:r>
              <a:rPr lang="en-US" sz="2400" dirty="0" smtClean="0"/>
              <a:t> direction) (24 T West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3. An electron travels at 3.5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</a:t>
            </a:r>
            <a:r>
              <a:rPr lang="en-US" sz="2400" dirty="0" err="1" smtClean="0"/>
              <a:t>m/s</a:t>
            </a:r>
            <a:r>
              <a:rPr lang="en-US" sz="2400" dirty="0" smtClean="0"/>
              <a:t> to the North, and experiences a force of 2.1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-14</a:t>
            </a:r>
            <a:r>
              <a:rPr lang="en-US" sz="2400" dirty="0" smtClean="0"/>
              <a:t> N vertically downward.  What is the magnitude and direction of the magnetic field exerting this force? (3.7 T W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4. A proton is going 1.71 </a:t>
            </a:r>
            <a:r>
              <a:rPr lang="en-US" sz="2400" dirty="0" err="1" smtClean="0"/>
              <a:t>x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err="1" smtClean="0"/>
              <a:t>m/s</a:t>
            </a:r>
            <a:r>
              <a:rPr lang="en-US" sz="2400" dirty="0" smtClean="0"/>
              <a:t> in the plane of the page in a 2.30 T magnetic field out of this page. What is the radius of its path?  Which direction does it circle, ACW or CW?  (7.76x10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smtClean="0"/>
              <a:t>, CW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5. What </a:t>
            </a:r>
            <a:r>
              <a:rPr lang="en-US" sz="2400" b="1" u="sng" dirty="0" smtClean="0"/>
              <a:t>electric field</a:t>
            </a:r>
            <a:r>
              <a:rPr lang="en-US" sz="2400" dirty="0" smtClean="0"/>
              <a:t> in what </a:t>
            </a:r>
            <a:r>
              <a:rPr lang="en-US" sz="2400" b="1" u="sng" dirty="0" smtClean="0"/>
              <a:t>direction</a:t>
            </a:r>
            <a:r>
              <a:rPr lang="en-US" sz="2400" dirty="0" smtClean="0"/>
              <a:t> would make the particle go straight up the page in the previous problem? (3.93x10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N/C, Left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232</Words>
  <Application>Microsoft Macintosh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33</cp:revision>
  <dcterms:created xsi:type="dcterms:W3CDTF">2014-01-29T04:10:05Z</dcterms:created>
  <dcterms:modified xsi:type="dcterms:W3CDTF">2014-01-29T04:12:21Z</dcterms:modified>
</cp:coreProperties>
</file>