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71B5-529C-4FF9-96E9-E2F9D1D42A99}" type="datetimeFigureOut">
              <a:rPr lang="en-US" smtClean="0"/>
              <a:pPr/>
              <a:t>2017-03-06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635000"/>
            <a:ext cx="677227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54000"/>
            <a:ext cx="220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Maxwell’s Equations: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780" y="0"/>
            <a:ext cx="214122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05600" y="5016501"/>
            <a:ext cx="2186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 Campbell </a:t>
            </a:r>
          </a:p>
          <a:p>
            <a:r>
              <a:rPr lang="en-US" dirty="0" smtClean="0"/>
              <a:t>made </a:t>
            </a:r>
            <a:r>
              <a:rPr lang="en-US" smtClean="0"/>
              <a:t>these coherent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9050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last thing – This is Maxwell’s 4</a:t>
            </a:r>
            <a:r>
              <a:rPr lang="en-US" baseline="30000" dirty="0" smtClean="0"/>
              <a:t>th</a:t>
            </a:r>
            <a:r>
              <a:rPr lang="en-US" dirty="0" smtClean="0"/>
              <a:t> equation with an interesting twist</a:t>
            </a:r>
          </a:p>
          <a:p>
            <a:endParaRPr lang="en-US" dirty="0" smtClean="0"/>
          </a:p>
          <a:p>
            <a:r>
              <a:rPr lang="en-US" dirty="0" smtClean="0"/>
              <a:t>B fields circle moving charge: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1600" y="2159000"/>
            <a:ext cx="4343400" cy="2413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3429000" y="4294188"/>
            <a:ext cx="304800" cy="571500"/>
            <a:chOff x="7162800" y="2667000"/>
            <a:chExt cx="3048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162800" y="2667000"/>
              <a:ext cx="3048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1628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676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 bwMode="auto">
          <a:xfrm>
            <a:off x="5562600" y="3175000"/>
            <a:ext cx="304800" cy="635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</a:t>
            </a:r>
          </a:p>
        </p:txBody>
      </p:sp>
      <p:grpSp>
        <p:nvGrpSpPr>
          <p:cNvPr id="8" name="Group 21"/>
          <p:cNvGrpSpPr/>
          <p:nvPr/>
        </p:nvGrpSpPr>
        <p:grpSpPr>
          <a:xfrm>
            <a:off x="3429000" y="1889125"/>
            <a:ext cx="152400" cy="571500"/>
            <a:chOff x="3429000" y="2266950"/>
            <a:chExt cx="152400" cy="685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429000" y="2286000"/>
              <a:ext cx="152400" cy="59055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429000" y="2486025"/>
              <a:ext cx="0" cy="2190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581400" y="226695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22"/>
          <p:cNvGrpSpPr/>
          <p:nvPr/>
        </p:nvGrpSpPr>
        <p:grpSpPr>
          <a:xfrm>
            <a:off x="4171950" y="1960562"/>
            <a:ext cx="704850" cy="254000"/>
            <a:chOff x="4171950" y="2352675"/>
            <a:chExt cx="704850" cy="304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91000" y="2352675"/>
              <a:ext cx="685800" cy="304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4171950" y="2447925"/>
              <a:ext cx="685800" cy="1428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857750" y="2438400"/>
              <a:ext cx="0" cy="76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048000" y="50165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On-screen Show (16:10)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2017-02-23T20:43:34Z</dcterms:created>
  <dcterms:modified xsi:type="dcterms:W3CDTF">2017-03-06T20:29:08Z</dcterms:modified>
</cp:coreProperties>
</file>