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5" r:id="rId2"/>
    <p:sldId id="267" r:id="rId3"/>
    <p:sldId id="268" r:id="rId4"/>
    <p:sldId id="266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05" autoAdjust="0"/>
    <p:restoredTop sz="94645" autoAdjust="0"/>
  </p:normalViewPr>
  <p:slideViewPr>
    <p:cSldViewPr>
      <p:cViewPr>
        <p:scale>
          <a:sx n="57" d="100"/>
          <a:sy n="57" d="100"/>
        </p:scale>
        <p:origin x="-2352" y="-168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DEBC4-607B-4E6D-B1C0-107C609EE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25C9D-9B42-4BCB-A933-850EBDFCE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283C5-E02A-4072-B2E3-4BCDDFA93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7C6DC-8BB1-42AF-B76D-35BAF2AC4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23918-DCA7-4203-AE5B-2EDA1A5CC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04BBD-A7FB-4729-B461-6CE38208D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8CA8B-69C2-4318-8F10-D6258C4D5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15E3-04F9-41BC-8DB1-9FAF1E03E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1DE8C-980C-4C5D-81CA-7584FC9F6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2C22B-9514-445F-A7A4-D488133EBC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84BBC-0B93-4B2A-A55C-88853DF6D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F2C69B-D747-4AD2-B52C-35FE0533C4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444500"/>
            <a:ext cx="32752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Mass spectrometer</a:t>
            </a:r>
          </a:p>
          <a:p>
            <a:pPr lvl="1">
              <a:buFontTx/>
              <a:buChar char="•"/>
            </a:pPr>
            <a:r>
              <a:rPr lang="en-US" sz="3200"/>
              <a:t>Crossed Fields</a:t>
            </a:r>
          </a:p>
          <a:p>
            <a:pPr lvl="1">
              <a:buFontTx/>
              <a:buChar char="•"/>
            </a:pPr>
            <a:r>
              <a:rPr lang="en-US" sz="3200"/>
              <a:t>The diagram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0" y="254000"/>
            <a:ext cx="9067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/>
              <a:t>Crossed Fields Example:</a:t>
            </a:r>
          </a:p>
          <a:p>
            <a:r>
              <a:rPr lang="en-US" sz="2800" dirty="0"/>
              <a:t>Proton going 2.35x10</a:t>
            </a:r>
            <a:r>
              <a:rPr lang="en-US" sz="2800" baseline="30000" dirty="0"/>
              <a:t>7</a:t>
            </a:r>
            <a:r>
              <a:rPr lang="en-US" sz="2800" dirty="0"/>
              <a:t> m/s, m = 1.673x10</a:t>
            </a:r>
            <a:r>
              <a:rPr lang="en-US" sz="2800" baseline="30000" dirty="0"/>
              <a:t>-27</a:t>
            </a:r>
            <a:r>
              <a:rPr lang="en-US" sz="2800" dirty="0"/>
              <a:t> kg, B = </a:t>
            </a:r>
            <a:r>
              <a:rPr lang="en-US" sz="2800" dirty="0" smtClean="0"/>
              <a:t>0.0145 </a:t>
            </a:r>
            <a:r>
              <a:rPr lang="en-US" sz="2800" dirty="0"/>
              <a:t>T</a:t>
            </a:r>
          </a:p>
          <a:p>
            <a:r>
              <a:rPr lang="en-US" sz="1800" dirty="0"/>
              <a:t>(Which way F from B, which way E is to prevent this.  What E is, what direction, does the charge matter?, does the mass matter?)</a:t>
            </a:r>
          </a:p>
        </p:txBody>
      </p:sp>
      <p:grpSp>
        <p:nvGrpSpPr>
          <p:cNvPr id="28682" name="Group 10"/>
          <p:cNvGrpSpPr>
            <a:grpSpLocks/>
          </p:cNvGrpSpPr>
          <p:nvPr/>
        </p:nvGrpSpPr>
        <p:grpSpPr bwMode="auto">
          <a:xfrm>
            <a:off x="625475" y="3746500"/>
            <a:ext cx="1403350" cy="63500"/>
            <a:chOff x="4320" y="2304"/>
            <a:chExt cx="884" cy="48"/>
          </a:xfrm>
        </p:grpSpPr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4320" y="2304"/>
              <a:ext cx="48" cy="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4388" y="2334"/>
              <a:ext cx="8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57200" y="3209396"/>
            <a:ext cx="51212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p+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286000" y="2540000"/>
            <a:ext cx="43396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  <a:p>
            <a:r>
              <a:rPr lang="en-US"/>
              <a:t>.    .     .     .     .     .     .     .     .     .     </a:t>
            </a:r>
          </a:p>
        </p:txBody>
      </p:sp>
      <p:grpSp>
        <p:nvGrpSpPr>
          <p:cNvPr id="28691" name="Group 19"/>
          <p:cNvGrpSpPr>
            <a:grpSpLocks/>
          </p:cNvGrpSpPr>
          <p:nvPr/>
        </p:nvGrpSpPr>
        <p:grpSpPr bwMode="auto">
          <a:xfrm>
            <a:off x="1981200" y="2159000"/>
            <a:ext cx="5029200" cy="3480594"/>
            <a:chOff x="1248" y="1632"/>
            <a:chExt cx="3168" cy="2631"/>
          </a:xfrm>
        </p:grpSpPr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>
              <a:off x="1248" y="3936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>
              <a:off x="1248" y="1920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1718" y="3914"/>
              <a:ext cx="2303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++++++++++++++++++++</a:t>
              </a:r>
            </a:p>
          </p:txBody>
        </p:sp>
        <p:sp>
          <p:nvSpPr>
            <p:cNvPr id="28690" name="Text Box 18"/>
            <p:cNvSpPr txBox="1">
              <a:spLocks noChangeArrowheads="1"/>
            </p:cNvSpPr>
            <p:nvPr/>
          </p:nvSpPr>
          <p:spPr bwMode="auto">
            <a:xfrm>
              <a:off x="1728" y="1632"/>
              <a:ext cx="2264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- - - - - - - - - - - - - - - - - - -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-38100"/>
            <a:ext cx="9067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/>
              <a:t>You try this one:</a:t>
            </a:r>
          </a:p>
          <a:p>
            <a:r>
              <a:rPr lang="en-US" sz="2800" dirty="0"/>
              <a:t>Electron going 1.27x10</a:t>
            </a:r>
            <a:r>
              <a:rPr lang="en-US" sz="2800" baseline="30000" dirty="0"/>
              <a:t>5</a:t>
            </a:r>
            <a:r>
              <a:rPr lang="en-US" sz="2800" dirty="0"/>
              <a:t> m/s, m = 9.11x10</a:t>
            </a:r>
            <a:r>
              <a:rPr lang="en-US" sz="2800" baseline="30000" dirty="0"/>
              <a:t>-31</a:t>
            </a:r>
            <a:r>
              <a:rPr lang="en-US" sz="2800" dirty="0"/>
              <a:t> kg, B = </a:t>
            </a:r>
            <a:r>
              <a:rPr lang="en-US" sz="2800" dirty="0" smtClean="0"/>
              <a:t>0.0120 </a:t>
            </a:r>
            <a:r>
              <a:rPr lang="en-US" sz="2800" dirty="0"/>
              <a:t>T</a:t>
            </a:r>
          </a:p>
          <a:p>
            <a:r>
              <a:rPr lang="en-US" sz="2800" dirty="0"/>
              <a:t>What electric field in what direction will make the electron go straight down the page</a:t>
            </a:r>
            <a:endParaRPr lang="en-US" sz="1800" dirty="0"/>
          </a:p>
        </p:txBody>
      </p:sp>
      <p:grpSp>
        <p:nvGrpSpPr>
          <p:cNvPr id="29715" name="Group 19"/>
          <p:cNvGrpSpPr>
            <a:grpSpLocks/>
          </p:cNvGrpSpPr>
          <p:nvPr/>
        </p:nvGrpSpPr>
        <p:grpSpPr bwMode="auto">
          <a:xfrm rot="-16200000">
            <a:off x="3491971" y="2499526"/>
            <a:ext cx="1169458" cy="76200"/>
            <a:chOff x="4320" y="2304"/>
            <a:chExt cx="884" cy="48"/>
          </a:xfrm>
        </p:grpSpPr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4320" y="2304"/>
              <a:ext cx="48" cy="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>
              <a:off x="4388" y="2334"/>
              <a:ext cx="8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3429000" y="1788855"/>
            <a:ext cx="42376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e-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514601" y="3122355"/>
            <a:ext cx="299718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</a:t>
            </a:r>
          </a:p>
          <a:p>
            <a:r>
              <a:rPr lang="en-US" sz="2000">
                <a:latin typeface="Tahoma" charset="0"/>
              </a:rPr>
              <a:t>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</a:t>
            </a:r>
          </a:p>
          <a:p>
            <a:r>
              <a:rPr lang="en-US" sz="2000">
                <a:latin typeface="Tahoma" charset="0"/>
              </a:rPr>
              <a:t>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</a:t>
            </a: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514600" y="3249355"/>
            <a:ext cx="0" cy="196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5486400" y="3249355"/>
            <a:ext cx="0" cy="196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0" y="5037939"/>
            <a:ext cx="20313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1520 N/C to the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2438401" y="0"/>
            <a:ext cx="6702425" cy="5715000"/>
            <a:chOff x="935" y="0"/>
            <a:chExt cx="4222" cy="4320"/>
          </a:xfrm>
        </p:grpSpPr>
        <p:pic>
          <p:nvPicPr>
            <p:cNvPr id="27650" name="Picture 2" descr="D:\Documents\Gianfigs\CHAP20\FIGURES\FG20_38.PCT"/>
            <p:cNvPicPr>
              <a:picLocks noChangeAspect="1" noChangeArrowheads="1"/>
            </p:cNvPicPr>
            <p:nvPr/>
          </p:nvPicPr>
          <p:blipFill>
            <a:blip r:embed="rId2" cstate="print"/>
            <a:srcRect l="30006" t="20000" r="26985" b="14000"/>
            <a:stretch>
              <a:fillRect/>
            </a:stretch>
          </p:blipFill>
          <p:spPr bwMode="auto">
            <a:xfrm>
              <a:off x="935" y="0"/>
              <a:ext cx="4222" cy="4320"/>
            </a:xfrm>
            <a:prstGeom prst="rect">
              <a:avLst/>
            </a:prstGeom>
            <a:noFill/>
          </p:spPr>
        </p:pic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1910" y="108"/>
              <a:ext cx="27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E</a:t>
              </a:r>
            </a:p>
          </p:txBody>
        </p:sp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>
              <a:off x="2064" y="384"/>
              <a:ext cx="24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36526" y="97896"/>
            <a:ext cx="2056973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Region:</a:t>
            </a:r>
          </a:p>
          <a:p>
            <a:r>
              <a:rPr lang="en-US"/>
              <a:t>V=?</a:t>
            </a:r>
          </a:p>
          <a:p>
            <a:endParaRPr lang="en-US"/>
          </a:p>
          <a:p>
            <a:r>
              <a:rPr lang="en-US"/>
              <a:t>Second Region</a:t>
            </a:r>
          </a:p>
          <a:p>
            <a:r>
              <a:rPr lang="en-US"/>
              <a:t>q/m =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301</Words>
  <Application>Microsoft Office PowerPoint</Application>
  <PresentationFormat>On-screen Show (16:10)</PresentationFormat>
  <Paragraphs>36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Muriley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</cp:lastModifiedBy>
  <cp:revision>42</cp:revision>
  <dcterms:created xsi:type="dcterms:W3CDTF">2017-02-25T17:35:03Z</dcterms:created>
  <dcterms:modified xsi:type="dcterms:W3CDTF">2017-02-25T17:41:40Z</dcterms:modified>
</cp:coreProperties>
</file>