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A8147-EA9E-4D41-BF73-30A88960C1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DC2C2-C39E-46ED-98AB-9D61069FFF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4D329-9745-4532-9D35-2CE9F6CDDD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CC950-F342-43A2-AAAF-CF0D3D5C3E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A84E2-5ADC-4E39-8FDA-01F89FCED7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75B89-9DA3-4F4F-9A52-94C70CB51C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30BC1-81D2-4358-8928-D154CBDF04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773F7-5FF9-4A70-ABF9-54F386BA20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21C32-2277-4ED1-8B50-C0A9E981C3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9FCAE-64AE-4795-9518-1B9D9EFBFC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F4D2D-4FE1-412A-B97A-619A7C070F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E9EC043-DEB9-4BE7-A7F4-A7A2DEC91E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830580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latin typeface="Times New Roman" charset="0"/>
              </a:rPr>
              <a:t>If the current flows in the direction of the arrows, then the galvanometer will deflect positively.</a:t>
            </a:r>
          </a:p>
          <a:p>
            <a:endParaRPr lang="en-US" sz="3200">
              <a:latin typeface="Times New Roman" charset="0"/>
            </a:endParaRPr>
          </a:p>
          <a:p>
            <a:r>
              <a:rPr lang="en-US" sz="3200">
                <a:latin typeface="Times New Roman" charset="0"/>
              </a:rPr>
              <a:t>Which way will it deflect if a N magnet approaches the front of the coil as you see it?</a:t>
            </a:r>
          </a:p>
          <a:p>
            <a:endParaRPr lang="en-US" sz="3200">
              <a:latin typeface="Times New Roman" charset="0"/>
            </a:endParaRPr>
          </a:p>
          <a:p>
            <a:r>
              <a:rPr lang="en-US" sz="3200">
                <a:latin typeface="Times New Roman" charset="0"/>
              </a:rPr>
              <a:t>Suppose the coil measures 45 cm on a side, has 25 windings, and the B field increases from 0.12 T to 0.67 T in 1.5 seconds, what would be the induced EMF?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28600" y="6400800"/>
            <a:ext cx="71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1.9 V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83058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Times New Roman" charset="0"/>
              </a:rPr>
              <a:t>If the current flows in the direction of the arrows, then the galvanometer will deflect positively.</a:t>
            </a:r>
          </a:p>
          <a:p>
            <a:endParaRPr lang="en-US" sz="2000">
              <a:latin typeface="Times New Roman" charset="0"/>
            </a:endParaRPr>
          </a:p>
          <a:p>
            <a:r>
              <a:rPr lang="en-US" sz="2000">
                <a:latin typeface="Times New Roman" charset="0"/>
              </a:rPr>
              <a:t>Which way will it deflect if a N magnet approaches the front of the coil as you see it?</a:t>
            </a:r>
          </a:p>
          <a:p>
            <a:endParaRPr lang="en-US" sz="2000">
              <a:latin typeface="Times New Roman" charset="0"/>
            </a:endParaRPr>
          </a:p>
          <a:p>
            <a:r>
              <a:rPr lang="en-US" sz="2000">
                <a:latin typeface="Times New Roman" charset="0"/>
              </a:rPr>
              <a:t>Suppose the coil measures 78 cm on a side, has 25 windings, and the B field increases from 0.12 T to 0.67 T in 1.5 seconds, what would be the induced EMF?</a:t>
            </a:r>
          </a:p>
          <a:p>
            <a:endParaRPr lang="en-US" sz="2000">
              <a:latin typeface="Times New Roman" charset="0"/>
            </a:endParaRPr>
          </a:p>
          <a:p>
            <a:r>
              <a:rPr lang="en-US" sz="2000">
                <a:latin typeface="Times New Roman" charset="0"/>
              </a:rPr>
              <a:t>EMF = NBA/t = (25)(0.67 T-0.12 T)(0.45 m)(0.45 m)/(1.5 s) = 1.85625 V </a:t>
            </a:r>
            <a:r>
              <a:rPr lang="en-US" sz="2000">
                <a:latin typeface="Times New Roman" charset="0"/>
                <a:cs typeface="Times New Roman" charset="0"/>
              </a:rPr>
              <a:t>≈ </a:t>
            </a:r>
            <a:r>
              <a:rPr lang="en-US" sz="2000">
                <a:latin typeface="Times New Roman" charset="0"/>
              </a:rPr>
              <a:t> 1.9 V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176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Tigard 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Murray, Christopher</cp:lastModifiedBy>
  <cp:revision>4</cp:revision>
  <dcterms:created xsi:type="dcterms:W3CDTF">2010-01-06T23:50:13Z</dcterms:created>
  <dcterms:modified xsi:type="dcterms:W3CDTF">2016-02-24T16:34:36Z</dcterms:modified>
</cp:coreProperties>
</file>