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16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CBDE-EF57-4E5D-AA79-1B73CE118207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6BF48-6B14-4EA1-9312-25B652F1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6DD8-CFDF-4EBB-A7F4-9CB3295AA650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6D0F-7667-46BC-8298-A9DE626D9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A5D5-D69E-41DE-B9AF-2E046CDC2D6C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0B8D-5ED4-4155-BFFD-2BA0E690F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1F4D-0A4E-46ED-8895-7B8B78AFD8B6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DA72D-D0B1-42BE-AEB7-3DA5B4458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1AAC-605C-4D4A-90AB-88FA173AE19E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C62B-808F-433A-A1AE-268180B1D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A510-E405-4E7E-9961-A2253F3E8189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DEEF-1ACC-4A96-8AC3-810FC35A0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E64F9-9E83-4B55-9D96-01FF42B1A69A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940F9-DCDA-4666-9A36-39D399E92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C833-6CA2-495E-A987-F8B84747F48C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E6DC-C73A-47C4-9BF0-EC4796471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CE69-B1F7-4F21-B309-9C42D331BA13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F8F4-227A-440E-AD96-67422F2A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1308-3CD6-4D83-A5A2-FF2C616C25DA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2F79-3EBE-4B6F-AB81-B252142B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C653-65BB-46B7-B465-A7F5EEC1B72F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050B-1721-4AF4-B69B-6B0A2D0F5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50" charset="0"/>
              </a:defRPr>
            </a:lvl1pPr>
          </a:lstStyle>
          <a:p>
            <a:pPr>
              <a:defRPr/>
            </a:pPr>
            <a:fld id="{6376C5F1-9DDA-4330-A195-5C0986A3D75D}" type="datetime1">
              <a:rPr lang="en-US"/>
              <a:pPr>
                <a:defRPr/>
              </a:pPr>
              <a:t>2016-02-22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5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50" charset="0"/>
              </a:defRPr>
            </a:lvl1pPr>
          </a:lstStyle>
          <a:p>
            <a:pPr>
              <a:defRPr/>
            </a:pPr>
            <a:fld id="{8EE4843A-3EFD-479B-B136-8FB66035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4"/>
          <p:cNvSpPr txBox="1">
            <a:spLocks noChangeArrowheads="1"/>
          </p:cNvSpPr>
          <p:nvPr/>
        </p:nvSpPr>
        <p:spPr bwMode="auto">
          <a:xfrm>
            <a:off x="533400" y="2286000"/>
            <a:ext cx="2725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  <a:cs typeface="Times New Roman" charset="0"/>
              </a:rPr>
              <a:t>Scenario 1:</a:t>
            </a:r>
          </a:p>
          <a:p>
            <a:r>
              <a:rPr lang="en-US">
                <a:latin typeface="Times New Roman" charset="0"/>
                <a:cs typeface="Times New Roman" charset="0"/>
              </a:rPr>
              <a:t>Charge carriers are positive</a:t>
            </a:r>
          </a:p>
        </p:txBody>
      </p:sp>
      <p:sp>
        <p:nvSpPr>
          <p:cNvPr id="2051" name="TextBox 25"/>
          <p:cNvSpPr txBox="1">
            <a:spLocks noChangeArrowheads="1"/>
          </p:cNvSpPr>
          <p:nvPr/>
        </p:nvSpPr>
        <p:spPr bwMode="auto">
          <a:xfrm>
            <a:off x="533400" y="5145088"/>
            <a:ext cx="277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  <a:cs typeface="Times New Roman" charset="0"/>
              </a:rPr>
              <a:t>Scenario 2:</a:t>
            </a:r>
          </a:p>
          <a:p>
            <a:r>
              <a:rPr lang="en-US">
                <a:latin typeface="Times New Roman" charset="0"/>
                <a:cs typeface="Times New Roman" charset="0"/>
              </a:rPr>
              <a:t>Charge carriers are negative</a:t>
            </a:r>
          </a:p>
        </p:txBody>
      </p:sp>
      <p:sp>
        <p:nvSpPr>
          <p:cNvPr id="2052" name="TextBox 26"/>
          <p:cNvSpPr txBox="1">
            <a:spLocks noChangeArrowheads="1"/>
          </p:cNvSpPr>
          <p:nvPr/>
        </p:nvSpPr>
        <p:spPr bwMode="auto">
          <a:xfrm>
            <a:off x="533400" y="762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  <a:cs typeface="Times New Roman" charset="0"/>
              </a:rPr>
              <a:t>The Hall Effect - Draw these diagrams in your notes</a:t>
            </a:r>
          </a:p>
          <a:p>
            <a:r>
              <a:rPr lang="en-US">
                <a:latin typeface="Times New Roman" charset="0"/>
                <a:cs typeface="Times New Roman" charset="0"/>
              </a:rPr>
              <a:t>For each scenario, determine using right hand rules what the charge would be on the top and the bottom of the conductor in the indicated magnetic field.  </a:t>
            </a:r>
          </a:p>
          <a:p>
            <a:r>
              <a:rPr lang="en-US">
                <a:latin typeface="Times New Roman" charset="0"/>
                <a:cs typeface="Times New Roman" charset="0"/>
              </a:rPr>
              <a:t>In both cases the Current (I) is to the right</a:t>
            </a:r>
          </a:p>
        </p:txBody>
      </p:sp>
      <p:grpSp>
        <p:nvGrpSpPr>
          <p:cNvPr id="2053" name="Group 18"/>
          <p:cNvGrpSpPr>
            <a:grpSpLocks/>
          </p:cNvGrpSpPr>
          <p:nvPr/>
        </p:nvGrpSpPr>
        <p:grpSpPr bwMode="auto">
          <a:xfrm>
            <a:off x="3657600" y="1524000"/>
            <a:ext cx="4419600" cy="2438400"/>
            <a:chOff x="3657600" y="1524000"/>
            <a:chExt cx="4419600" cy="2438400"/>
          </a:xfrm>
        </p:grpSpPr>
        <p:sp>
          <p:nvSpPr>
            <p:cNvPr id="2064" name="Text Box 14"/>
            <p:cNvSpPr txBox="1">
              <a:spLocks noChangeArrowheads="1"/>
            </p:cNvSpPr>
            <p:nvPr/>
          </p:nvSpPr>
          <p:spPr bwMode="auto">
            <a:xfrm>
              <a:off x="4343400" y="1524000"/>
              <a:ext cx="3276600" cy="230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1524000"/>
              <a:ext cx="762000" cy="2438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>
                  <a:solidFill>
                    <a:srgbClr val="FFFFFF"/>
                  </a:solidFill>
                  <a:ea typeface="ＭＳ Ｐゴシック" pitchFamily="50" charset="-128"/>
                </a:rPr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15200" y="1524000"/>
              <a:ext cx="762000" cy="2438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>
                  <a:solidFill>
                    <a:srgbClr val="FFFFFF"/>
                  </a:solidFill>
                  <a:ea typeface="ＭＳ Ｐゴシック" pitchFamily="50" charset="-128"/>
                </a:rPr>
                <a:t>-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19600" y="1676400"/>
              <a:ext cx="2895600" cy="20574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572000" y="2514600"/>
              <a:ext cx="304800" cy="304800"/>
            </a:xfrm>
            <a:prstGeom prst="ellipse">
              <a:avLst/>
            </a:prstGeom>
            <a:solidFill>
              <a:srgbClr val="311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50" charset="-128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876800" y="2713038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0" name="TextBox 16"/>
            <p:cNvSpPr txBox="1">
              <a:spLocks noChangeArrowheads="1"/>
            </p:cNvSpPr>
            <p:nvPr/>
          </p:nvSpPr>
          <p:spPr bwMode="auto">
            <a:xfrm>
              <a:off x="4563533" y="2472268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3657600" y="4343400"/>
            <a:ext cx="4413250" cy="2438400"/>
            <a:chOff x="3657600" y="4343400"/>
            <a:chExt cx="4413250" cy="2438400"/>
          </a:xfrm>
        </p:grpSpPr>
        <p:sp>
          <p:nvSpPr>
            <p:cNvPr id="2057" name="Text Box 14"/>
            <p:cNvSpPr txBox="1">
              <a:spLocks noChangeArrowheads="1"/>
            </p:cNvSpPr>
            <p:nvPr/>
          </p:nvSpPr>
          <p:spPr bwMode="auto">
            <a:xfrm>
              <a:off x="4343400" y="4397375"/>
              <a:ext cx="3276600" cy="230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  <a:p>
              <a:r>
                <a:rPr lang="en-US">
                  <a:latin typeface="Calibri" pitchFamily="34" charset="0"/>
                </a:rPr>
                <a:t>.    .     .     .     .     .     .     .     .     .    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4343400"/>
              <a:ext cx="762000" cy="2438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>
                  <a:solidFill>
                    <a:srgbClr val="FFFFFF"/>
                  </a:solidFill>
                  <a:ea typeface="ＭＳ Ｐゴシック" pitchFamily="50" charset="-128"/>
                </a:rPr>
                <a:t>+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308850" y="4343400"/>
              <a:ext cx="762000" cy="2438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>
                  <a:solidFill>
                    <a:srgbClr val="FFFFFF"/>
                  </a:solidFill>
                  <a:ea typeface="ＭＳ Ｐゴシック" pitchFamily="50" charset="-128"/>
                </a:rPr>
                <a:t>-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19600" y="4572000"/>
              <a:ext cx="2895600" cy="20574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010400" y="5532438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  <a:ea typeface="ＭＳ Ｐゴシック" pitchFamily="50" charset="-128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715000" y="5599113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3" name="TextBox 17"/>
            <p:cNvSpPr txBox="1">
              <a:spLocks noChangeArrowheads="1"/>
            </p:cNvSpPr>
            <p:nvPr/>
          </p:nvSpPr>
          <p:spPr bwMode="auto">
            <a:xfrm>
              <a:off x="6959600" y="5403850"/>
              <a:ext cx="2615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  <p:sp>
        <p:nvSpPr>
          <p:cNvPr id="2055" name="TextBox 20"/>
          <p:cNvSpPr txBox="1">
            <a:spLocks noChangeArrowheads="1"/>
          </p:cNvSpPr>
          <p:nvPr/>
        </p:nvSpPr>
        <p:spPr bwMode="auto">
          <a:xfrm>
            <a:off x="4419600" y="39624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  <a:cs typeface="Times New Roman" charset="0"/>
              </a:rPr>
              <a:t>I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4724400" y="4157663"/>
            <a:ext cx="21336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6</cp:revision>
  <dcterms:created xsi:type="dcterms:W3CDTF">2012-12-19T16:02:41Z</dcterms:created>
  <dcterms:modified xsi:type="dcterms:W3CDTF">2016-02-22T17:12:36Z</dcterms:modified>
</cp:coreProperties>
</file>