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002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5881-340C-4DDC-9E5D-46575C69D3C6}" type="datetimeFigureOut">
              <a:rPr lang="en-US" smtClean="0"/>
              <a:t>2021-10-07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7F1D-482F-465F-9B3A-D0B2576288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 Wire Max Min Slope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56886"/>
            <a:ext cx="6677075" cy="40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(16:10)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Res Wire Max Min Slope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2021-10-07T23:41:48Z</dcterms:created>
  <dcterms:modified xsi:type="dcterms:W3CDTF">2021-10-07T23:44:39Z</dcterms:modified>
</cp:coreProperties>
</file>