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0" r:id="rId2"/>
    <p:sldId id="316" r:id="rId3"/>
    <p:sldId id="317" r:id="rId4"/>
    <p:sldId id="318" r:id="rId5"/>
    <p:sldId id="319" r:id="rId6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645" autoAdjust="0"/>
  </p:normalViewPr>
  <p:slideViewPr>
    <p:cSldViewPr>
      <p:cViewPr>
        <p:scale>
          <a:sx n="75" d="100"/>
          <a:sy n="75" d="100"/>
        </p:scale>
        <p:origin x="-1512" y="-101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10C62-04E5-4FD2-B12C-439C0D88B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0AC55-64FE-4B37-BBA2-78C6B3838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F3D8A-12C9-4401-9211-63C466D56B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68D0E-6428-499B-98AB-9FA8A43AD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41CFA-EF62-4F21-B7D4-A47094B90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80E9D-D9B9-4C7B-AC22-548D92284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3EF18-ED15-4265-B72D-30B8173F3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2CB2E-8CFC-4F26-A034-DB998E4D21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C12E4-5298-4CCA-816C-4DB73A24CE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6A44D-4BCA-4299-BAA9-E94E7A281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A89FD-0C4B-4428-936F-CEE30ED00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CA3C2C8-0842-4928-93C8-1C75C9A8C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Group Quiz </a:t>
            </a:r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1</a:t>
            </a:r>
            <a:endParaRPr lang="en-US" sz="40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42900"/>
            <a:ext cx="391477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06119" y="4917558"/>
            <a:ext cx="937881" cy="797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162300"/>
            <a:ext cx="2257881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2</a:t>
            </a:r>
            <a:endParaRPr lang="en-US" sz="40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90500"/>
            <a:ext cx="392430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21983"/>
            <a:ext cx="2438400" cy="2893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6762" y="4949456"/>
            <a:ext cx="967238" cy="765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3</a:t>
            </a:r>
            <a:endParaRPr lang="en-US" sz="40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1950" y="266700"/>
            <a:ext cx="390525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02618"/>
            <a:ext cx="2514600" cy="2812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06119" y="4960088"/>
            <a:ext cx="937881" cy="75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5334000"/>
            <a:ext cx="18473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4</a:t>
            </a:r>
            <a:endParaRPr lang="en-US" sz="40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0"/>
            <a:ext cx="388620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51903"/>
            <a:ext cx="3048000" cy="2963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0548" y="5023883"/>
            <a:ext cx="863452" cy="691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7</Words>
  <Application>Microsoft Office PowerPoint</Application>
  <PresentationFormat>On-screen Show (16:10)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Group Quiz L</vt:lpstr>
      <vt:lpstr>Slide 2</vt:lpstr>
      <vt:lpstr>Slide 3</vt:lpstr>
      <vt:lpstr>Slide 4</vt:lpstr>
      <vt:lpstr>Slide 5</vt:lpstr>
    </vt:vector>
  </TitlesOfParts>
  <Company>Muriley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Chris Murray</cp:lastModifiedBy>
  <cp:revision>114</cp:revision>
  <dcterms:created xsi:type="dcterms:W3CDTF">2016-01-23T23:25:56Z</dcterms:created>
  <dcterms:modified xsi:type="dcterms:W3CDTF">2020-10-30T18:51:18Z</dcterms:modified>
</cp:coreProperties>
</file>