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8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1272" y="-3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Capacitors in Parallel:</a:t>
            </a:r>
            <a:endParaRPr 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57300"/>
            <a:ext cx="37528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114300"/>
            <a:ext cx="8839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Capacitors in Series:</a:t>
            </a:r>
            <a:endParaRPr 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9124"/>
          <a:stretch>
            <a:fillRect/>
          </a:stretch>
        </p:blipFill>
        <p:spPr bwMode="auto">
          <a:xfrm>
            <a:off x="914400" y="1485900"/>
            <a:ext cx="34290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88487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8</Words>
  <Application>Microsoft Office PowerPoint</Application>
  <PresentationFormat>On-screen Show (16:10)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105</cp:revision>
  <dcterms:created xsi:type="dcterms:W3CDTF">2016-01-23T23:25:56Z</dcterms:created>
  <dcterms:modified xsi:type="dcterms:W3CDTF">2016-01-29T23:29:35Z</dcterms:modified>
</cp:coreProperties>
</file>