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7" r:id="rId3"/>
    <p:sldId id="267" r:id="rId4"/>
    <p:sldId id="268" r:id="rId5"/>
    <p:sldId id="280" r:id="rId6"/>
    <p:sldId id="281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45" autoAdjust="0"/>
  </p:normalViewPr>
  <p:slideViewPr>
    <p:cSldViewPr>
      <p:cViewPr>
        <p:scale>
          <a:sx n="125" d="100"/>
          <a:sy n="125" d="100"/>
        </p:scale>
        <p:origin x="-1224" y="-33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10C62-04E5-4FD2-B12C-439C0D88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0AC55-64FE-4B37-BBA2-78C6B383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F3D8A-12C9-4401-9211-63C466D56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68D0E-6428-499B-98AB-9FA8A43AD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41CFA-EF62-4F21-B7D4-A47094B90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0E9D-D9B9-4C7B-AC22-548D92284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3EF18-ED15-4265-B72D-30B8173F3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2CB2E-8CFC-4F26-A034-DB998E4D2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C12E4-5298-4CCA-816C-4DB73A24C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6A44D-4BCA-4299-BAA9-E94E7A281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A89FD-0C4B-4428-936F-CEE30ED00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A3C2C8-0842-4928-93C8-1C75C9A8C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"/>
            <a:ext cx="832167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 smtClean="0"/>
              <a:t>Electron Drift Speed</a:t>
            </a:r>
            <a:endParaRPr lang="en-US" sz="1800" dirty="0"/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304800" y="3467100"/>
            <a:ext cx="8534400" cy="18158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en-US" sz="2800" dirty="0" smtClean="0"/>
              <a:t>n – Number of charge carriers per 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(electrons m</a:t>
            </a:r>
            <a:r>
              <a:rPr lang="en-US" sz="2800" baseline="30000" dirty="0" smtClean="0"/>
              <a:t>-3</a:t>
            </a:r>
            <a:r>
              <a:rPr lang="en-US" sz="2800" dirty="0" smtClean="0"/>
              <a:t>)</a:t>
            </a:r>
            <a:endParaRPr lang="en-US" sz="2800" dirty="0"/>
          </a:p>
          <a:p>
            <a:pPr lvl="1"/>
            <a:r>
              <a:rPr lang="en-US" sz="2800" dirty="0" smtClean="0"/>
              <a:t>A – Cross </a:t>
            </a:r>
            <a:r>
              <a:rPr lang="en-US" sz="2800" dirty="0"/>
              <a:t>sectional area of the </a:t>
            </a:r>
            <a:r>
              <a:rPr lang="en-US" sz="2800" dirty="0" smtClean="0"/>
              <a:t>wire (m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</a:t>
            </a:r>
            <a:r>
              <a:rPr lang="en-US" sz="2800" dirty="0"/>
              <a:t>(</a:t>
            </a:r>
            <a:r>
              <a:rPr lang="el-GR" sz="2800" dirty="0">
                <a:cs typeface="Times New Roman" charset="0"/>
              </a:rPr>
              <a:t>π</a:t>
            </a:r>
            <a:r>
              <a:rPr lang="en-US" sz="2800" dirty="0">
                <a:cs typeface="Times New Roman" charset="0"/>
              </a:rPr>
              <a:t>r</a:t>
            </a:r>
            <a:r>
              <a:rPr lang="en-US" sz="2800" baseline="30000" dirty="0">
                <a:cs typeface="Times New Roman" charset="0"/>
              </a:rPr>
              <a:t>2</a:t>
            </a:r>
            <a:r>
              <a:rPr lang="en-US" sz="2800" dirty="0">
                <a:cs typeface="Times New Roman" charset="0"/>
              </a:rPr>
              <a:t> ?)</a:t>
            </a:r>
            <a:endParaRPr lang="el-GR" sz="2800" dirty="0">
              <a:cs typeface="Times New Roman" charset="0"/>
            </a:endParaRPr>
          </a:p>
          <a:p>
            <a:pPr lvl="1"/>
            <a:r>
              <a:rPr lang="en-US" sz="2800" dirty="0" smtClean="0"/>
              <a:t>v – Electron drift speed (m/s)</a:t>
            </a:r>
          </a:p>
          <a:p>
            <a:pPr lvl="1"/>
            <a:r>
              <a:rPr lang="en-US" sz="2800" dirty="0" smtClean="0"/>
              <a:t>q – Charge on one charge carrier (C)</a:t>
            </a:r>
            <a:endParaRPr lang="en-US" sz="2800" dirty="0"/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647700"/>
            <a:ext cx="3733800" cy="1390650"/>
          </a:xfrm>
          <a:prstGeom prst="rect">
            <a:avLst/>
          </a:prstGeom>
          <a:noFill/>
          <a:ln w="254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19300"/>
            <a:ext cx="3743325" cy="1295400"/>
          </a:xfrm>
          <a:prstGeom prst="rect">
            <a:avLst/>
          </a:prstGeom>
          <a:noFill/>
          <a:ln w="254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14"/>
          <p:cNvSpPr txBox="1">
            <a:spLocks noChangeArrowheads="1"/>
          </p:cNvSpPr>
          <p:nvPr/>
        </p:nvSpPr>
        <p:spPr bwMode="auto">
          <a:xfrm>
            <a:off x="76200" y="876300"/>
            <a:ext cx="8839200" cy="1384995"/>
          </a:xfrm>
          <a:prstGeom prst="rect">
            <a:avLst/>
          </a:prstGeom>
          <a:solidFill>
            <a:srgbClr val="EAEAEA"/>
          </a:solidFill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Ex #1: </a:t>
            </a:r>
            <a:r>
              <a:rPr lang="en-US" sz="2800" dirty="0" smtClean="0"/>
              <a:t>A </a:t>
            </a:r>
            <a:r>
              <a:rPr lang="en-US" sz="2800" dirty="0" smtClean="0"/>
              <a:t>2.4 mm diameter </a:t>
            </a:r>
            <a:r>
              <a:rPr lang="en-US" sz="2800" dirty="0" smtClean="0"/>
              <a:t>copper </a:t>
            </a:r>
            <a:r>
              <a:rPr lang="en-US" sz="2800" dirty="0" smtClean="0"/>
              <a:t>(n = 8.5x10</a:t>
            </a:r>
            <a:r>
              <a:rPr lang="en-US" sz="2800" baseline="30000" dirty="0" smtClean="0"/>
              <a:t>28</a:t>
            </a:r>
            <a:r>
              <a:rPr lang="en-US" sz="2800" dirty="0" smtClean="0"/>
              <a:t> carriers/m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) </a:t>
            </a:r>
            <a:r>
              <a:rPr lang="en-US" sz="2800" dirty="0" smtClean="0"/>
              <a:t>wire has a current of 5.8 amps flowing down it.  What is the electron drift speed?  (9.4x10</a:t>
            </a:r>
            <a:r>
              <a:rPr lang="en-US" sz="2800" baseline="30000" dirty="0" smtClean="0"/>
              <a:t>-5</a:t>
            </a:r>
            <a:r>
              <a:rPr lang="en-US" sz="2800" dirty="0" smtClean="0"/>
              <a:t> m/s) </a:t>
            </a:r>
            <a:r>
              <a:rPr lang="en-US" sz="1200" dirty="0" smtClean="0"/>
              <a:t>(difference between drift speed and signal speed)</a:t>
            </a:r>
            <a:endParaRPr lang="en-US" sz="2800" dirty="0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2" cstate="print"/>
          <a:srcRect b="16351"/>
          <a:stretch>
            <a:fillRect/>
          </a:stretch>
        </p:blipFill>
        <p:spPr bwMode="auto">
          <a:xfrm>
            <a:off x="152401" y="-38100"/>
            <a:ext cx="2895600" cy="838200"/>
          </a:xfrm>
          <a:prstGeom prst="rect">
            <a:avLst/>
          </a:prstGeom>
          <a:noFill/>
          <a:ln w="254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424530" y="1651000"/>
            <a:ext cx="332815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/>
              <a:t>Whiteboards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3</a:t>
            </a:r>
            <a:r>
              <a:rPr lang="en-US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114300"/>
            <a:ext cx="8686801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A 1.8 mm diameter copper (n = 8.5x10</a:t>
            </a:r>
            <a:r>
              <a:rPr lang="en-US" sz="2800" baseline="30000" dirty="0" smtClean="0"/>
              <a:t>28</a:t>
            </a:r>
            <a:r>
              <a:rPr lang="en-US" sz="2800" dirty="0" smtClean="0"/>
              <a:t> carriers/m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) wire has an electron drift speed of 0.082 mm/s.  What is the current flowing in the wire?</a:t>
            </a:r>
            <a:endParaRPr lang="en-US" sz="2800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88926" y="5219700"/>
            <a:ext cx="97161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2.8 Amps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114300"/>
            <a:ext cx="8686801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A 3.4 mm wire of some material has an electron drift velocity of 0.016 mm/s when a current of 12 A flows.  What is the density of charge carriers per cubic meter?</a:t>
            </a:r>
            <a:endParaRPr lang="en-US" sz="3200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88926" y="5219700"/>
            <a:ext cx="191110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5.2x10</a:t>
            </a:r>
            <a:r>
              <a:rPr lang="en-US" sz="1600" baseline="30000" dirty="0" smtClean="0"/>
              <a:t>29</a:t>
            </a:r>
            <a:r>
              <a:rPr lang="en-US" sz="1600" dirty="0" smtClean="0"/>
              <a:t> carriers/m</a:t>
            </a:r>
            <a:r>
              <a:rPr lang="en-US" sz="1600" baseline="30000" dirty="0" smtClean="0"/>
              <a:t>3</a:t>
            </a:r>
            <a:endParaRPr lang="en-US" sz="16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114300"/>
            <a:ext cx="8686801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A copper (n = 8.5x10</a:t>
            </a:r>
            <a:r>
              <a:rPr lang="en-US" sz="2800" baseline="30000" dirty="0" smtClean="0"/>
              <a:t>28</a:t>
            </a:r>
            <a:r>
              <a:rPr lang="en-US" sz="2800" dirty="0" smtClean="0"/>
              <a:t> carriers/m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) wire carrying 4.5 A has an electron drift speed of 0.13 mm/s.  What is the diameter of the wire?</a:t>
            </a:r>
            <a:endParaRPr lang="en-US" sz="3200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88926" y="5219700"/>
            <a:ext cx="81304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1.8 mm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199</Words>
  <Application>Microsoft Office PowerPoint</Application>
  <PresentationFormat>On-screen Show (16:10)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Times New Roman</vt:lpstr>
      <vt:lpstr>Arial</vt:lpstr>
      <vt:lpstr>Calibri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120</cp:revision>
  <dcterms:created xsi:type="dcterms:W3CDTF">2003-10-15T03:35:38Z</dcterms:created>
  <dcterms:modified xsi:type="dcterms:W3CDTF">2016-01-20T00:08:29Z</dcterms:modified>
</cp:coreProperties>
</file>