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45" autoAdjust="0"/>
  </p:normalViewPr>
  <p:slideViewPr>
    <p:cSldViewPr>
      <p:cViewPr>
        <p:scale>
          <a:sx n="125" d="100"/>
          <a:sy n="125" d="100"/>
        </p:scale>
        <p:origin x="-1272" y="-3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8664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FA19.3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399259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190500"/>
            <a:ext cx="2400300" cy="264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14301"/>
            <a:ext cx="411766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" y="50673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 r="30507"/>
          <a:stretch>
            <a:fillRect/>
          </a:stretch>
        </p:blipFill>
        <p:spPr bwMode="auto">
          <a:xfrm>
            <a:off x="7191263" y="114300"/>
            <a:ext cx="195273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90500"/>
            <a:ext cx="3619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14300"/>
            <a:ext cx="1828800" cy="30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50673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</Words>
  <Application>Microsoft Office PowerPoint</Application>
  <PresentationFormat>On-screen Show (16:10)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106</cp:revision>
  <dcterms:created xsi:type="dcterms:W3CDTF">2016-01-23T23:25:56Z</dcterms:created>
  <dcterms:modified xsi:type="dcterms:W3CDTF">2016-01-29T23:23:52Z</dcterms:modified>
</cp:coreProperties>
</file>