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68" r:id="rId2"/>
    <p:sldId id="284" r:id="rId3"/>
    <p:sldId id="269" r:id="rId4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AEAEA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582" autoAdjust="0"/>
    <p:restoredTop sz="94645" autoAdjust="0"/>
  </p:normalViewPr>
  <p:slideViewPr>
    <p:cSldViewPr>
      <p:cViewPr>
        <p:scale>
          <a:sx n="125" d="100"/>
          <a:sy n="125" d="100"/>
        </p:scale>
        <p:origin x="-392" y="-46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10C62-04E5-4FD2-B12C-439C0D88B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0AC55-64FE-4B37-BBA2-78C6B3838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F3D8A-12C9-4401-9211-63C466D56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68D0E-6428-499B-98AB-9FA8A43AD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41CFA-EF62-4F21-B7D4-A47094B90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80E9D-D9B9-4C7B-AC22-548D92284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3EF18-ED15-4265-B72D-30B8173F3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2CB2E-8CFC-4F26-A034-DB998E4D2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C12E4-5298-4CCA-816C-4DB73A24C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6A44D-4BCA-4299-BAA9-E94E7A281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A89FD-0C4B-4428-936F-CEE30ED00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CA3C2C8-0842-4928-93C8-1C75C9A8C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"/>
            <a:ext cx="558165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190500"/>
            <a:ext cx="1219200" cy="3285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"/>
            <a:ext cx="568642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7829" y="0"/>
            <a:ext cx="1346171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"/>
            <a:ext cx="510540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5725" y="190500"/>
            <a:ext cx="1438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0</Words>
  <Application>Microsoft Office PowerPoint</Application>
  <PresentationFormat>On-screen Show (16:10)</PresentationFormat>
  <Paragraphs>0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Company>Muriley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Chris</cp:lastModifiedBy>
  <cp:revision>106</cp:revision>
  <dcterms:created xsi:type="dcterms:W3CDTF">2016-01-30T21:23:49Z</dcterms:created>
  <dcterms:modified xsi:type="dcterms:W3CDTF">2016-01-30T22:11:14Z</dcterms:modified>
</cp:coreProperties>
</file>