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45" autoAdjust="0"/>
  </p:normalViewPr>
  <p:slideViewPr>
    <p:cSldViewPr>
      <p:cViewPr>
        <p:scale>
          <a:sx n="125" d="100"/>
          <a:sy n="125" d="100"/>
        </p:scale>
        <p:origin x="-1272" y="-33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10C62-04E5-4FD2-B12C-439C0D88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AC55-64FE-4B37-BBA2-78C6B383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3D8A-12C9-4401-9211-63C466D56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8D0E-6428-499B-98AB-9FA8A43AD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41CFA-EF62-4F21-B7D4-A47094B90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0E9D-D9B9-4C7B-AC22-548D9228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EF18-ED15-4265-B72D-30B8173F3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2CB2E-8CFC-4F26-A034-DB998E4D2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C12E4-5298-4CCA-816C-4DB73A24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6A44D-4BCA-4299-BAA9-E94E7A281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A89FD-0C4B-4428-936F-CEE30ED00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A3C2C8-0842-4928-93C8-1C75C9A8C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496"/>
          <a:stretch>
            <a:fillRect/>
          </a:stretch>
        </p:blipFill>
        <p:spPr bwMode="auto">
          <a:xfrm>
            <a:off x="0" y="495300"/>
            <a:ext cx="9144000" cy="500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0712"/>
            <a:ext cx="9144000" cy="542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6629"/>
            <a:ext cx="9144000" cy="530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0</Words>
  <Application>Microsoft Office PowerPoint</Application>
  <PresentationFormat>On-screen Show (16:10)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104</cp:revision>
  <dcterms:created xsi:type="dcterms:W3CDTF">2016-01-23T23:25:56Z</dcterms:created>
  <dcterms:modified xsi:type="dcterms:W3CDTF">2016-01-29T23:09:34Z</dcterms:modified>
</cp:coreProperties>
</file>