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187A-0E78-9141-A84D-B13137109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F9030-440D-4F42-9E5D-D2131059E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09329-E2DC-654C-999B-280A907C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B4012-E5B0-5C47-BEEB-262F7390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B8F7-AF04-2E47-B40C-0A3C2375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8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8ECD-5EFC-D042-9939-32EA345D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9D24A-4E22-7344-AF1E-1FD53B82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4EE8-BD0A-8842-BB70-4228DC05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1AF57-3C97-8248-8FE4-CC000B23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94D9B-0488-CA44-B96B-4C6090B7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E19CA-F1EC-B74A-B30B-B4C5B3DAB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1EE49-4297-044C-B8C6-91AB2FF20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55746-2BF3-A14F-80EF-3A358F46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7C13E-09EE-5247-8110-DAE3F144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3E79-349D-304F-AB0B-E623A02D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5804-BDA4-9945-B360-F16DB68C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1B67-08FC-E34C-AE1E-1CAED9890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30253-8441-C941-B445-ACC68595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860E-C64C-814C-A602-86F00E3B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4EFC1-7F6D-B746-9215-9C848B03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F54A-FBCF-B34E-9058-8C25032E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84E35-E1C7-E748-A01B-454154C4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713F0-51F8-A242-8AD8-F92AC2F1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3EA54-1323-F446-824F-E6B14C16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E9432-8603-1347-BCAF-5BABBAB2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1A20-1B73-B14C-9DEE-1CEDFD87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301E7-6F6C-8640-B808-7896B46D7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52232-ED12-F446-AC55-07C3EF30B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6AC7A-9BAF-D34B-B8E5-CB2F05F7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C1BB-9650-1C44-91BE-7064F5D1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5B27B-69E9-1347-A215-036AF76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30D1-2C48-B74C-8517-06AAC619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CFD5F-9B85-E84C-A4F6-2E0ACDD4B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D45D6-7187-DF4D-A6BF-F361D655B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1D4A8-4BC8-C745-ABD2-421B724F6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A1926-A6A2-8844-A51F-C125D23B7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DD273-9687-6B4D-9AC3-596D3AC4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B90E6-C83E-A54E-9181-E748DB08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118FC-EDF1-9243-98CF-6EA9A049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3C75-B3E2-9345-90CD-8D744A8E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459E6-2A39-EC49-A8B6-504305C3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EE87C-81FD-A24B-A914-CF8CAE67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A9563-6F03-3C48-B1D9-337E66F4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6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7FDD3-4FB9-AD4E-A8A4-27BABF12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0FE9F-CB75-D54D-9C34-B1B1F268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4EAC-8943-D04D-B82D-2137B96E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A81D-CFF5-F34A-914B-095EA481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92C4-7ED0-B449-ADC5-FF7254BC3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21AA9-86B6-6F45-B972-100215A79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FBD-E96A-0A48-B11A-A88107C9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0AA1E-7CC4-FC4F-9CFB-6F29719F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9D1BF-725E-6E4F-9B62-8A1663A4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7EBB-8279-AB46-A711-6FC95A18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7CB43-86D6-8443-AED8-5BB8476E5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983B9-EC7E-C045-B90B-A66ADB6FD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CAF8F-637D-CF4E-85C1-1EA7A952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84D93-6294-6C40-B88D-0AC3B57B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52A0A-3436-B447-A287-192E1925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CE6C8-5912-8547-98A2-681110D9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F0270-C6A4-0C4E-80E4-706B9CF0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12E5-5D38-E141-8E11-58244FA5A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0381-C733-F842-AB4E-F56B671C2F6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D920-0F49-DE44-AC78-63C48885B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BC33C-A929-A840-9FEB-968D0689D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F222-80DD-C547-847E-EB18C29B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8B6E-A6C9-8041-A06A-D52368684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Oscilloscopes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4DB09-15A6-F64D-B58E-888FA714C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87F7A-B565-554F-90D5-E87D20419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/>
          <a:stretch/>
        </p:blipFill>
        <p:spPr>
          <a:xfrm>
            <a:off x="0" y="157162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A389A-5634-9C4D-B094-7B34B9DDD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3" b="20625"/>
          <a:stretch/>
        </p:blipFill>
        <p:spPr>
          <a:xfrm>
            <a:off x="0" y="0"/>
            <a:ext cx="8634413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9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72162-178B-2147-AAA8-241729D24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5" r="3385" b="12292"/>
          <a:stretch/>
        </p:blipFill>
        <p:spPr>
          <a:xfrm>
            <a:off x="0" y="59293"/>
            <a:ext cx="8834438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0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A4C45-1233-5242-AEDA-EA68E143E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3" r="31354" b="25208"/>
          <a:stretch/>
        </p:blipFill>
        <p:spPr>
          <a:xfrm>
            <a:off x="0" y="0"/>
            <a:ext cx="6276975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Oscilloscopes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Oscilloscopes</dc:title>
  <dc:creator>Microsoft Office User</dc:creator>
  <cp:lastModifiedBy>Microsoft Office User</cp:lastModifiedBy>
  <cp:revision>1</cp:revision>
  <dcterms:created xsi:type="dcterms:W3CDTF">2021-10-07T15:07:45Z</dcterms:created>
  <dcterms:modified xsi:type="dcterms:W3CDTF">2021-10-07T20:29:14Z</dcterms:modified>
</cp:coreProperties>
</file>