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67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8" autoAdjust="0"/>
    <p:restoredTop sz="94631" autoAdjust="0"/>
  </p:normalViewPr>
  <p:slideViewPr>
    <p:cSldViewPr>
      <p:cViewPr varScale="1">
        <p:scale>
          <a:sx n="116" d="100"/>
          <a:sy n="116" d="100"/>
        </p:scale>
        <p:origin x="344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B615B-C1CB-42ED-95C7-584237E25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E982-BBF7-4275-A1C7-8B48A9C2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187FD-F1B5-42E0-BF52-71F9FF62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C82C-C38E-4DA3-8E7C-98624DB38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B292-57C5-417A-96F4-0090A408E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1562-4551-4456-B368-70CF6D7E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89454-DC23-479B-81FA-660ADC81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13C3-312E-477A-B74F-265E42B48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12611-C6C7-46AD-BFC5-798213DDA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2CDB-EA91-4CCC-AF4F-886EC27FB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0EA9-0BA1-4BB9-B278-37401160F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E35D96-5479-4922-94D1-B2BC36C3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6" y="460376"/>
            <a:ext cx="75596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Kirchoff’s Laws</a:t>
            </a:r>
          </a:p>
          <a:p>
            <a:pPr lvl="1">
              <a:buFontTx/>
              <a:buChar char="•"/>
            </a:pPr>
            <a:r>
              <a:rPr lang="en-US" sz="3200" dirty="0"/>
              <a:t>Junction</a:t>
            </a:r>
          </a:p>
          <a:p>
            <a:pPr lvl="1">
              <a:buFontTx/>
              <a:buChar char="•"/>
            </a:pPr>
            <a:r>
              <a:rPr lang="en-US" sz="3200" dirty="0"/>
              <a:t>Loop</a:t>
            </a:r>
          </a:p>
          <a:p>
            <a:pPr lvl="1">
              <a:buFontTx/>
              <a:buChar char="•"/>
            </a:pPr>
            <a:r>
              <a:rPr lang="en-US" sz="3200" dirty="0"/>
              <a:t>Example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0" y="0"/>
            <a:ext cx="888339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Kirchoff’s laws</a:t>
            </a:r>
          </a:p>
          <a:p>
            <a:endParaRPr lang="en-US" dirty="0"/>
          </a:p>
          <a:p>
            <a:r>
              <a:rPr lang="en-US" dirty="0"/>
              <a:t>1. For a junction, </a:t>
            </a:r>
            <a:r>
              <a:rPr lang="el-GR" dirty="0"/>
              <a:t>Σ</a:t>
            </a:r>
            <a:r>
              <a:rPr lang="en-US" dirty="0"/>
              <a:t>I</a:t>
            </a:r>
            <a:r>
              <a:rPr lang="en-US" baseline="-25000" dirty="0"/>
              <a:t>in</a:t>
            </a:r>
            <a:r>
              <a:rPr lang="en-US" dirty="0"/>
              <a:t> = </a:t>
            </a:r>
            <a:r>
              <a:rPr lang="el-GR" dirty="0"/>
              <a:t>Σ</a:t>
            </a:r>
            <a:r>
              <a:rPr lang="en-US" dirty="0"/>
              <a:t>I</a:t>
            </a:r>
            <a:r>
              <a:rPr lang="en-US" baseline="-25000" dirty="0"/>
              <a:t>out</a:t>
            </a:r>
            <a:r>
              <a:rPr lang="en-US" dirty="0"/>
              <a:t>    (Junction law = conservation of charge)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2. For a complete loop,</a:t>
            </a:r>
            <a:r>
              <a:rPr lang="el-GR" dirty="0"/>
              <a:t> ΣΔ</a:t>
            </a:r>
            <a:r>
              <a:rPr lang="en-US" dirty="0"/>
              <a:t>V  = 0  (Conservation of energy)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2209800" y="2344298"/>
            <a:ext cx="152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733800" y="1790700"/>
            <a:ext cx="0" cy="1143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" y="1"/>
            <a:ext cx="8044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Kirchoff’s laws</a:t>
            </a:r>
          </a:p>
          <a:p>
            <a:endParaRPr lang="en-US" dirty="0"/>
          </a:p>
          <a:p>
            <a:r>
              <a:rPr lang="en-US" dirty="0"/>
              <a:t>2. For a complete loop,</a:t>
            </a:r>
            <a:r>
              <a:rPr lang="el-GR" dirty="0"/>
              <a:t> ΣΔ</a:t>
            </a:r>
            <a:r>
              <a:rPr lang="en-US" dirty="0"/>
              <a:t>V  = 0         (Conservation of energy)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1" y="1587500"/>
            <a:ext cx="2323417" cy="2166938"/>
            <a:chOff x="76200" y="1905000"/>
            <a:chExt cx="2323417" cy="26003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2667000"/>
              <a:ext cx="2305050" cy="183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33400" y="1905000"/>
              <a:ext cx="186621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 Batteries:</a:t>
              </a: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4343400" y="1270000"/>
            <a:ext cx="0" cy="4699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4953001" y="1587500"/>
            <a:ext cx="1979285" cy="3192165"/>
            <a:chOff x="4953000" y="1905000"/>
            <a:chExt cx="1979285" cy="383059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0753" b="13978"/>
            <a:stretch>
              <a:fillRect/>
            </a:stretch>
          </p:blipFill>
          <p:spPr bwMode="auto">
            <a:xfrm>
              <a:off x="4953000" y="2514600"/>
              <a:ext cx="1590675" cy="266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 bwMode="auto">
            <a:xfrm flipV="1">
              <a:off x="5943600" y="2514600"/>
              <a:ext cx="0" cy="2667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029200" y="1905000"/>
              <a:ext cx="19030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 Resistors: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8742" y="5181600"/>
              <a:ext cx="28725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I</a:t>
              </a:r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 flipH="1">
            <a:off x="-304800" y="1270000"/>
            <a:ext cx="960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7349804" y="62905"/>
            <a:ext cx="164179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Find Current</a:t>
            </a:r>
          </a:p>
          <a:p>
            <a:r>
              <a:rPr lang="en-US" sz="2000" dirty="0"/>
              <a:t>5 </a:t>
            </a:r>
            <a:r>
              <a:rPr lang="el-GR" sz="2000" dirty="0"/>
              <a:t>Ω</a:t>
            </a:r>
            <a:endParaRPr lang="en-US" sz="2000" dirty="0"/>
          </a:p>
          <a:p>
            <a:r>
              <a:rPr lang="en-US" sz="2000" dirty="0"/>
              <a:t>7 </a:t>
            </a:r>
            <a:r>
              <a:rPr lang="el-GR" sz="2000" dirty="0"/>
              <a:t>Ω</a:t>
            </a:r>
            <a:endParaRPr lang="en-US" sz="2000" dirty="0"/>
          </a:p>
          <a:p>
            <a:r>
              <a:rPr lang="en-US" sz="2000" dirty="0"/>
              <a:t>3 </a:t>
            </a:r>
            <a:r>
              <a:rPr lang="el-GR" sz="2000" dirty="0"/>
              <a:t>Ω</a:t>
            </a:r>
            <a:endParaRPr lang="en-US" sz="2000" dirty="0"/>
          </a:p>
          <a:p>
            <a:r>
              <a:rPr lang="en-US" sz="1600" dirty="0"/>
              <a:t>Voltage across:</a:t>
            </a:r>
          </a:p>
          <a:p>
            <a:r>
              <a:rPr lang="en-US" sz="2000" dirty="0"/>
              <a:t>8 </a:t>
            </a:r>
            <a:r>
              <a:rPr lang="el-GR" sz="2000" dirty="0"/>
              <a:t>Ω</a:t>
            </a:r>
            <a:endParaRPr lang="en-US" sz="2000" dirty="0"/>
          </a:p>
          <a:p>
            <a:r>
              <a:rPr lang="en-US" sz="2000" dirty="0"/>
              <a:t>9 </a:t>
            </a:r>
            <a:r>
              <a:rPr lang="el-GR" sz="2000" dirty="0"/>
              <a:t>Ω</a:t>
            </a:r>
            <a:endParaRPr lang="en-US" sz="2000" dirty="0"/>
          </a:p>
          <a:p>
            <a:r>
              <a:rPr lang="en-US" sz="1600" dirty="0"/>
              <a:t>Power dissipated:</a:t>
            </a:r>
          </a:p>
          <a:p>
            <a:r>
              <a:rPr lang="en-US" sz="2000" dirty="0"/>
              <a:t>4 </a:t>
            </a:r>
            <a:r>
              <a:rPr lang="el-GR" sz="2000" dirty="0"/>
              <a:t>Ω</a:t>
            </a:r>
            <a:endParaRPr lang="en-US" sz="2000" dirty="0"/>
          </a:p>
          <a:p>
            <a:r>
              <a:rPr lang="en-US" sz="2000" dirty="0"/>
              <a:t>6 </a:t>
            </a:r>
            <a:r>
              <a:rPr lang="el-GR" sz="2000" dirty="0"/>
              <a:t>Ω</a:t>
            </a:r>
            <a:endParaRPr lang="en-US" sz="2000" dirty="0"/>
          </a:p>
          <a:p>
            <a:r>
              <a:rPr lang="en-US" sz="2000" dirty="0"/>
              <a:t>|V</a:t>
            </a:r>
            <a:r>
              <a:rPr lang="en-US" sz="2000" baseline="-25000" dirty="0"/>
              <a:t>1</a:t>
            </a:r>
            <a:r>
              <a:rPr lang="en-US" sz="2000" dirty="0"/>
              <a:t>|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5315"/>
            <a:ext cx="3886200" cy="240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4914900"/>
            <a:ext cx="1128712" cy="69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815" y="5461000"/>
            <a:ext cx="228600" cy="8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92</Words>
  <Application>Microsoft Macintosh PowerPoint</Application>
  <PresentationFormat>On-screen Show (16:10)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Muriley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50</cp:revision>
  <dcterms:created xsi:type="dcterms:W3CDTF">2003-10-15T03:35:38Z</dcterms:created>
  <dcterms:modified xsi:type="dcterms:W3CDTF">2018-12-05T21:57:05Z</dcterms:modified>
</cp:coreProperties>
</file>