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2" r:id="rId3"/>
    <p:sldId id="277" r:id="rId4"/>
    <p:sldId id="278" r:id="rId5"/>
    <p:sldId id="279" r:id="rId6"/>
    <p:sldId id="267" r:id="rId7"/>
    <p:sldId id="280" r:id="rId8"/>
    <p:sldId id="268" r:id="rId9"/>
    <p:sldId id="281" r:id="rId10"/>
    <p:sldId id="282" r:id="rId11"/>
    <p:sldId id="265" r:id="rId12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43" autoAdjust="0"/>
  </p:normalViewPr>
  <p:slideViewPr>
    <p:cSldViewPr>
      <p:cViewPr varScale="1">
        <p:scale>
          <a:sx n="144" d="100"/>
          <a:sy n="144" d="100"/>
        </p:scale>
        <p:origin x="720" y="17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B615B-C1CB-42ED-95C7-584237E25C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1E982-BBF7-4275-A1C7-8B48A9C284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187FD-F1B5-42E0-BF52-71F9FF62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3C82C-C38E-4DA3-8E7C-98624DB382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1B292-57C5-417A-96F4-0090A408E1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A1562-4551-4456-B368-70CF6D7E3F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89454-DC23-479B-81FA-660ADC8177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B13C3-312E-477A-B74F-265E42B482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12611-C6C7-46AD-BFC5-798213DDA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A2CDB-EA91-4CCC-AF4F-886EC27FB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B0EA9-0BA1-4BB9-B278-37401160FB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AE35D96-5479-4922-94D1-B2BC36C3E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8915400" cy="30931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u="sng" dirty="0"/>
              <a:t>Terminal Voltage of a Battery</a:t>
            </a:r>
          </a:p>
          <a:p>
            <a:endParaRPr lang="en-US" sz="2800" dirty="0"/>
          </a:p>
          <a:p>
            <a:pPr lvl="2"/>
            <a:endParaRPr lang="en-US" sz="2800" dirty="0">
              <a:sym typeface="Symbol" pitchFamily="18" charset="2"/>
            </a:endParaRPr>
          </a:p>
          <a:p>
            <a:pPr lvl="2"/>
            <a:endParaRPr lang="en-US" sz="1100" dirty="0">
              <a:sym typeface="Symbol" pitchFamily="18" charset="2"/>
            </a:endParaRPr>
          </a:p>
          <a:p>
            <a:pPr lvl="2"/>
            <a:r>
              <a:rPr lang="el-GR" sz="2800" dirty="0">
                <a:sym typeface="Symbol" pitchFamily="18" charset="2"/>
              </a:rPr>
              <a:t>ε</a:t>
            </a:r>
            <a:r>
              <a:rPr lang="en-US" sz="2800" dirty="0">
                <a:sym typeface="Symbol" pitchFamily="18" charset="2"/>
              </a:rPr>
              <a:t> – </a:t>
            </a:r>
            <a:r>
              <a:rPr lang="en-US" dirty="0">
                <a:sym typeface="Symbol" pitchFamily="18" charset="2"/>
              </a:rPr>
              <a:t>The EMF of the cell. (Volts)</a:t>
            </a:r>
          </a:p>
          <a:p>
            <a:pPr lvl="2"/>
            <a:r>
              <a:rPr lang="en-US" dirty="0">
                <a:sym typeface="Symbol" pitchFamily="18" charset="2"/>
              </a:rPr>
              <a:t>I – The current drawn from the cell (Amps)</a:t>
            </a:r>
          </a:p>
          <a:p>
            <a:pPr lvl="2"/>
            <a:r>
              <a:rPr lang="en-US" dirty="0">
                <a:sym typeface="Symbol" pitchFamily="18" charset="2"/>
              </a:rPr>
              <a:t>R – The external resistance that is applied to the battery (Ohms)</a:t>
            </a:r>
          </a:p>
          <a:p>
            <a:pPr lvl="2"/>
            <a:r>
              <a:rPr lang="en-US" dirty="0">
                <a:sym typeface="Symbol" pitchFamily="18" charset="2"/>
              </a:rPr>
              <a:t>r – The internal resistance of the battery (Ohms)</a:t>
            </a:r>
            <a:r>
              <a:rPr lang="en-US" sz="2800" dirty="0">
                <a:sym typeface="Symbol" pitchFamily="18" charset="2"/>
              </a:rPr>
              <a:t>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571500"/>
            <a:ext cx="2193099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33700"/>
            <a:ext cx="361950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355726" y="460375"/>
            <a:ext cx="75596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Terminal Voltage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409700"/>
            <a:ext cx="18192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628900"/>
            <a:ext cx="3209925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1333500"/>
            <a:ext cx="361950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25780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419100"/>
            <a:ext cx="18192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705225"/>
            <a:ext cx="3209925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8915400" cy="63094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u="sng" dirty="0"/>
              <a:t>Example 1</a:t>
            </a:r>
            <a:endParaRPr lang="en-US" sz="2800" dirty="0">
              <a:sym typeface="Symbol" pitchFamily="18" charset="2"/>
            </a:endParaRPr>
          </a:p>
          <a:p>
            <a:pPr lvl="2"/>
            <a:endParaRPr lang="en-US" sz="1100" dirty="0">
              <a:sym typeface="Symbol" pitchFamily="18" charset="2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66900"/>
            <a:ext cx="2193099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0" y="495300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battery with an EMF of 6.00 V has an internal resistance of 0.145 ohms.  What current flows when it is connected to a light bulb with a resistance of 3.60 ohms?  What is the voltage across the light bulb?</a:t>
            </a:r>
          </a:p>
          <a:p>
            <a:r>
              <a:rPr lang="en-US" sz="1400" dirty="0"/>
              <a:t>(1.60 amps, 5.77V)</a:t>
            </a: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05100"/>
            <a:ext cx="361950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8915400" cy="63094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u="sng" dirty="0"/>
              <a:t>Example 2</a:t>
            </a:r>
            <a:endParaRPr lang="en-US" sz="2800" dirty="0">
              <a:sym typeface="Symbol" pitchFamily="18" charset="2"/>
            </a:endParaRPr>
          </a:p>
          <a:p>
            <a:pPr lvl="2"/>
            <a:endParaRPr lang="en-US" sz="1100" dirty="0">
              <a:sym typeface="Symbol" pitchFamily="18" charset="2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66900"/>
            <a:ext cx="2193099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0" y="495300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 alkaline battery has an internal resistance of 0.256 ohms, and an EMF of 4.50 volts.  What is the terminal voltage of the battery if there is 890 </a:t>
            </a:r>
            <a:r>
              <a:rPr lang="en-US" dirty="0" err="1"/>
              <a:t>mA</a:t>
            </a:r>
            <a:r>
              <a:rPr lang="en-US" dirty="0"/>
              <a:t> flowing from the battery? </a:t>
            </a:r>
            <a:r>
              <a:rPr lang="en-US" sz="1400" dirty="0"/>
              <a:t>(4.27 V)</a:t>
            </a:r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05225"/>
            <a:ext cx="3209925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8915400" cy="63094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u="sng" dirty="0"/>
              <a:t>Example 3</a:t>
            </a:r>
            <a:endParaRPr lang="en-US" sz="2800" dirty="0">
              <a:sym typeface="Symbol" pitchFamily="18" charset="2"/>
            </a:endParaRPr>
          </a:p>
          <a:p>
            <a:pPr lvl="2"/>
            <a:endParaRPr lang="en-US" sz="1100" dirty="0">
              <a:sym typeface="Symbol" pitchFamily="18" charset="2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66900"/>
            <a:ext cx="2193099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0" y="495300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lead acid battery has an EMF of 12.00 volts.  What is the internal resistance of the battery if the terminal voltage is 10.45 V when there is 76.0 amps of current flowing? </a:t>
            </a:r>
            <a:r>
              <a:rPr lang="en-US" sz="1400" dirty="0"/>
              <a:t>(20.4 milliohms)</a:t>
            </a:r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05225"/>
            <a:ext cx="3209925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422942" y="1651000"/>
            <a:ext cx="3328155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dirty="0"/>
              <a:t>Whiteboards</a:t>
            </a:r>
          </a:p>
          <a:p>
            <a:pPr algn="ctr"/>
            <a:r>
              <a:rPr lang="en-US" sz="4800" dirty="0"/>
              <a:t>1 | 2 | 3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52400" y="206375"/>
            <a:ext cx="8763001" cy="120032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A battery has an internal resistance of 0.437 ohms and an EMF of 9.00 V.  What is the terminal voltage if the external circuit is drawing 1.50 amps of current?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0" y="5438001"/>
            <a:ext cx="600293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8.34 V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52400" y="206375"/>
            <a:ext cx="8763001" cy="120032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A battery has an EMF of 1.50 Volts and an internal resistance of 0.312 ohms.  What current is flowing if the terminal voltage has dropped to 1.32 V?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0" y="5438001"/>
            <a:ext cx="684803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577 </a:t>
            </a:r>
            <a:r>
              <a:rPr lang="en-US" sz="1200" dirty="0" err="1"/>
              <a:t>mA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52400" y="206375"/>
            <a:ext cx="8763001" cy="120032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A lead acid battery has an EMF of 12.72 V and an internal resistance of 23.7 milliohms.  What is the resistance of the external circuit if the terminal voltage has dropped to 11.85 V?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0" y="5438001"/>
            <a:ext cx="902811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0.323 ohms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accent2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accent2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298</Words>
  <Application>Microsoft Macintosh PowerPoint</Application>
  <PresentationFormat>On-screen Show (16:10)</PresentationFormat>
  <Paragraphs>24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Muriley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Microsoft Office User</cp:lastModifiedBy>
  <cp:revision>42</cp:revision>
  <dcterms:created xsi:type="dcterms:W3CDTF">2003-10-15T03:35:38Z</dcterms:created>
  <dcterms:modified xsi:type="dcterms:W3CDTF">2021-09-26T20:07:07Z</dcterms:modified>
</cp:coreProperties>
</file>