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4" r:id="rId4"/>
    <p:sldId id="267" r:id="rId5"/>
    <p:sldId id="268" r:id="rId6"/>
    <p:sldId id="272" r:id="rId7"/>
    <p:sldId id="270" r:id="rId8"/>
    <p:sldId id="269" r:id="rId9"/>
    <p:sldId id="271" r:id="rId10"/>
    <p:sldId id="273" r:id="rId11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125" d="100"/>
          <a:sy n="125" d="100"/>
        </p:scale>
        <p:origin x="-1224" y="-24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497D5-83F2-459C-8205-9EB5FA551D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2F226-AC64-4EBD-9A44-8C9CF77758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8E86C-DFD4-41EC-B749-0DC94A0DEA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6EA86-22B6-49FC-8A84-6BA83B7C19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E3536-A3C1-40F4-81BE-1F4DEB76D8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F35FC-5C95-4E02-9984-CFE6FB790B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A61C3-7DBD-4112-B3E0-2CD144239F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D976A-2863-4DCD-B03A-434D6AB05F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AC907-F3A0-46D9-B60C-AD782CDC24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949A6-9718-4AE6-BDDC-3A64D81921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666E3-A9CA-4A15-8397-7D03C4B709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F10C22-2A30-4C45-B173-0615F27A89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355726" y="460375"/>
            <a:ext cx="75596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Power</a:t>
            </a:r>
          </a:p>
          <a:p>
            <a:pPr lvl="1">
              <a:buFontTx/>
              <a:buChar char="•"/>
            </a:pPr>
            <a:r>
              <a:rPr lang="en-US" sz="3200"/>
              <a:t>Definition</a:t>
            </a:r>
          </a:p>
          <a:p>
            <a:pPr lvl="1">
              <a:buFontTx/>
              <a:buChar char="•"/>
            </a:pPr>
            <a:r>
              <a:rPr lang="en-US" sz="3200"/>
              <a:t>Whiteboards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69926" y="206375"/>
            <a:ext cx="824547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What maximum current can flow through a 50.0 ohm resistor that is rated at 10.0 Watts? 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88925" y="5372100"/>
            <a:ext cx="68480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447 </a:t>
            </a:r>
            <a:r>
              <a:rPr lang="en-US" sz="1200" dirty="0" err="1"/>
              <a:t>mA</a:t>
            </a:r>
            <a:endParaRPr lang="en-US" sz="10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93726" y="127000"/>
            <a:ext cx="8321675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Power</a:t>
            </a:r>
            <a:endParaRPr lang="en-US" sz="2800"/>
          </a:p>
          <a:p>
            <a:pPr lvl="1"/>
            <a:r>
              <a:rPr lang="en-US" sz="2800"/>
              <a:t>power = </a:t>
            </a:r>
            <a:r>
              <a:rPr lang="en-US" sz="2800" u="sng"/>
              <a:t>work</a:t>
            </a:r>
          </a:p>
          <a:p>
            <a:pPr lvl="2"/>
            <a:r>
              <a:rPr lang="en-US" sz="2800"/>
              <a:t>          time</a:t>
            </a:r>
          </a:p>
        </p:txBody>
      </p: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609601" y="1803618"/>
            <a:ext cx="327205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Derive  all </a:t>
            </a:r>
            <a:r>
              <a:rPr lang="en-US" sz="2800" dirty="0" err="1"/>
              <a:t>eqn</a:t>
            </a:r>
            <a:r>
              <a:rPr lang="en-US" sz="2800" dirty="0"/>
              <a:t> using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4343401" y="381000"/>
            <a:ext cx="3921266" cy="310854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P = IV = I</a:t>
            </a:r>
            <a:r>
              <a:rPr lang="en-US" sz="2800" baseline="30000"/>
              <a:t>2</a:t>
            </a:r>
            <a:r>
              <a:rPr lang="en-US" sz="2800"/>
              <a:t>R = </a:t>
            </a:r>
            <a:r>
              <a:rPr lang="en-US" sz="2800" u="sng"/>
              <a:t>V</a:t>
            </a:r>
            <a:r>
              <a:rPr lang="en-US" sz="2800" u="sng" baseline="30000"/>
              <a:t>2</a:t>
            </a:r>
          </a:p>
          <a:p>
            <a:pPr lvl="1"/>
            <a:r>
              <a:rPr lang="en-US" sz="2800"/>
              <a:t>		     R</a:t>
            </a:r>
          </a:p>
          <a:p>
            <a:pPr lvl="1"/>
            <a:endParaRPr lang="en-US" sz="2800"/>
          </a:p>
          <a:p>
            <a:pPr lvl="1"/>
            <a:r>
              <a:rPr lang="en-US" sz="2800"/>
              <a:t>P: Power in W</a:t>
            </a:r>
          </a:p>
          <a:p>
            <a:pPr lvl="1"/>
            <a:r>
              <a:rPr lang="en-US" sz="2800"/>
              <a:t>I: Current in Amps</a:t>
            </a:r>
          </a:p>
          <a:p>
            <a:pPr lvl="1"/>
            <a:r>
              <a:rPr lang="en-US" sz="2800"/>
              <a:t>V: Voltage in Volts</a:t>
            </a:r>
          </a:p>
          <a:p>
            <a:pPr lvl="1"/>
            <a:r>
              <a:rPr lang="en-US" sz="2800"/>
              <a:t>R: Resistance in Ohms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162300"/>
            <a:ext cx="1514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400300"/>
            <a:ext cx="9620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143000" y="3619500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= q/t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8" grpId="0" autoUpdateAnimBg="0"/>
      <p:bldP spid="1336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0"/>
          <p:cNvSpPr txBox="1">
            <a:spLocks noChangeArrowheads="1"/>
          </p:cNvSpPr>
          <p:nvPr/>
        </p:nvSpPr>
        <p:spPr bwMode="auto">
          <a:xfrm>
            <a:off x="152400" y="190500"/>
            <a:ext cx="8839200" cy="338554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Example 1:  If a car stereo uses 850 Watts of power, how many Amps does it use at 12 V? </a:t>
            </a:r>
            <a:r>
              <a:rPr lang="en-US" sz="1400" dirty="0" smtClean="0"/>
              <a:t>(71 A)</a:t>
            </a:r>
            <a:endParaRPr lang="en-US" dirty="0"/>
          </a:p>
          <a:p>
            <a:endParaRPr lang="en-US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dirty="0"/>
              <a:t>Example 2:  If you have 128 </a:t>
            </a:r>
            <a:r>
              <a:rPr lang="en-US" dirty="0" err="1"/>
              <a:t>mA</a:t>
            </a:r>
            <a:r>
              <a:rPr lang="en-US" dirty="0"/>
              <a:t> of current running through a 560 ohm resistor, what power will it dissipate, and what is the voltage across it? </a:t>
            </a:r>
            <a:r>
              <a:rPr lang="en-US" sz="1400" dirty="0" smtClean="0"/>
              <a:t>(9.2 W, 72 V)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994925" y="1651000"/>
            <a:ext cx="4187365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/>
              <a:t>Whiteboards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5</a:t>
            </a:r>
            <a:r>
              <a:rPr lang="en-US" sz="4800"/>
              <a:t> | </a:t>
            </a:r>
            <a:r>
              <a:rPr lang="en-US" sz="4800">
                <a:hlinkClick r:id="" action="ppaction://noaction"/>
              </a:rPr>
              <a:t>6</a:t>
            </a:r>
            <a:endParaRPr lang="en-US" sz="4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69926" y="206375"/>
            <a:ext cx="824547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A heating element draws 2.07 A from a 12.0 volt source.  What is the power it consumes?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88926" y="5372100"/>
            <a:ext cx="63555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24.8 W</a:t>
            </a:r>
            <a:endParaRPr lang="en-US" sz="10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026"/>
          <p:cNvSpPr txBox="1">
            <a:spLocks noChangeArrowheads="1"/>
          </p:cNvSpPr>
          <p:nvPr/>
        </p:nvSpPr>
        <p:spPr bwMode="auto">
          <a:xfrm>
            <a:off x="228600" y="206375"/>
            <a:ext cx="86868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What is the current flowing in a 75 W light bulb connected to 120 V?</a:t>
            </a:r>
          </a:p>
        </p:txBody>
      </p:sp>
      <p:sp>
        <p:nvSpPr>
          <p:cNvPr id="33795" name="Text Box 1027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796" name="Text Box 1028"/>
          <p:cNvSpPr txBox="1">
            <a:spLocks noChangeArrowheads="1"/>
          </p:cNvSpPr>
          <p:nvPr/>
        </p:nvSpPr>
        <p:spPr bwMode="auto">
          <a:xfrm>
            <a:off x="288925" y="5372100"/>
            <a:ext cx="67153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0.625 </a:t>
            </a:r>
            <a:r>
              <a:rPr lang="en-US" sz="1200" dirty="0"/>
              <a:t>A</a:t>
            </a:r>
            <a:endParaRPr lang="en-US" sz="10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026"/>
          <p:cNvSpPr txBox="1">
            <a:spLocks noChangeArrowheads="1"/>
          </p:cNvSpPr>
          <p:nvPr/>
        </p:nvSpPr>
        <p:spPr bwMode="auto">
          <a:xfrm>
            <a:off x="669926" y="206375"/>
            <a:ext cx="824547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What is the power used by a </a:t>
            </a:r>
            <a:r>
              <a:rPr lang="en-US" dirty="0" smtClean="0"/>
              <a:t>0.135 </a:t>
            </a:r>
            <a:r>
              <a:rPr lang="en-US" dirty="0"/>
              <a:t>ohm heating element connected to a 24.0 V source?</a:t>
            </a:r>
          </a:p>
        </p:txBody>
      </p:sp>
      <p:sp>
        <p:nvSpPr>
          <p:cNvPr id="31747" name="Text Box 1027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48" name="Text Box 1028"/>
          <p:cNvSpPr txBox="1">
            <a:spLocks noChangeArrowheads="1"/>
          </p:cNvSpPr>
          <p:nvPr/>
        </p:nvSpPr>
        <p:spPr bwMode="auto">
          <a:xfrm>
            <a:off x="288926" y="5372100"/>
            <a:ext cx="67403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4270 W</a:t>
            </a:r>
            <a:endParaRPr lang="en-US" sz="10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669926" y="206375"/>
            <a:ext cx="824547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A 345 </a:t>
            </a:r>
            <a:r>
              <a:rPr lang="en-US" dirty="0" err="1"/>
              <a:t>mW</a:t>
            </a:r>
            <a:r>
              <a:rPr lang="en-US" dirty="0"/>
              <a:t> light bulb draws 12.8 </a:t>
            </a:r>
            <a:r>
              <a:rPr lang="en-US" dirty="0" err="1"/>
              <a:t>mA</a:t>
            </a:r>
            <a:r>
              <a:rPr lang="en-US" dirty="0"/>
              <a:t> of current.  What is its resistance?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88925" y="5372100"/>
            <a:ext cx="62299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2110 </a:t>
            </a:r>
            <a:r>
              <a:rPr lang="en-US" sz="1000" dirty="0">
                <a:sym typeface="Symbol" pitchFamily="18" charset="2"/>
              </a:rPr>
              <a:t>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669926" y="206375"/>
            <a:ext cx="824547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A </a:t>
            </a:r>
            <a:r>
              <a:rPr lang="en-US" dirty="0" smtClean="0"/>
              <a:t>0.25 </a:t>
            </a:r>
            <a:r>
              <a:rPr lang="en-US" dirty="0"/>
              <a:t>Watt 1000. ohm resistor can be connected to what maximum voltage? 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88925" y="5372100"/>
            <a:ext cx="48487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16 V</a:t>
            </a:r>
            <a:endParaRPr lang="en-US" sz="10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214</Words>
  <Application>Microsoft Office PowerPoint</Application>
  <PresentationFormat>On-screen Show (16:10)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71</cp:revision>
  <dcterms:created xsi:type="dcterms:W3CDTF">2003-10-15T03:35:38Z</dcterms:created>
  <dcterms:modified xsi:type="dcterms:W3CDTF">2018-11-27T22:46:52Z</dcterms:modified>
</cp:coreProperties>
</file>