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615B-C1CB-42ED-95C7-584237E25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E982-BBF7-4275-A1C7-8B48A9C2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87FD-F1B5-42E0-BF52-71F9FF62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C82C-C38E-4DA3-8E7C-98624DB38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B292-57C5-417A-96F4-0090A408E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1562-4551-4456-B368-70CF6D7E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9454-DC23-479B-81FA-660ADC81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13C3-312E-477A-B74F-265E42B4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2611-C6C7-46AD-BFC5-798213DD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CDB-EA91-4CCC-AF4F-886EC27F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0EA9-0BA1-4BB9-B278-37401160F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E35D96-5479-4922-94D1-B2BC36C3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Current</a:t>
            </a:r>
          </a:p>
          <a:p>
            <a:pPr lvl="1">
              <a:buFontTx/>
              <a:buChar char="•"/>
            </a:pPr>
            <a:r>
              <a:rPr lang="en-US" sz="3200"/>
              <a:t>Definition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30315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u="sng" dirty="0"/>
              <a:t>Current</a:t>
            </a:r>
          </a:p>
          <a:p>
            <a:pPr lvl="1"/>
            <a:endParaRPr lang="en-US" sz="2800" dirty="0"/>
          </a:p>
          <a:p>
            <a:pPr lvl="2"/>
            <a:endParaRPr lang="en-US" sz="2800" dirty="0">
              <a:sym typeface="Symbol" pitchFamily="18" charset="2"/>
            </a:endParaRPr>
          </a:p>
          <a:p>
            <a:pPr lvl="2"/>
            <a:endParaRPr lang="en-US" sz="1100" dirty="0">
              <a:sym typeface="Symbol" pitchFamily="18" charset="2"/>
            </a:endParaRPr>
          </a:p>
          <a:p>
            <a:pPr lvl="2"/>
            <a:r>
              <a:rPr lang="en-US" sz="2800" dirty="0">
                <a:sym typeface="Symbol" pitchFamily="18" charset="2"/>
              </a:rPr>
              <a:t>I = Current (in Amperes, Amps, A or C/s)</a:t>
            </a:r>
          </a:p>
          <a:p>
            <a:pPr lvl="2"/>
            <a:r>
              <a:rPr lang="en-US" sz="2800" dirty="0">
                <a:sym typeface="Symbol" pitchFamily="18" charset="2"/>
              </a:rPr>
              <a:t>q = Charge that passes a point (C)</a:t>
            </a:r>
          </a:p>
          <a:p>
            <a:pPr lvl="2"/>
            <a:r>
              <a:rPr lang="en-US" sz="2800" dirty="0">
                <a:sym typeface="Symbol" pitchFamily="18" charset="2"/>
              </a:rPr>
              <a:t>t = Time it takes charge to pass (s</a:t>
            </a:r>
            <a:r>
              <a:rPr lang="en-US" sz="2800" dirty="0" smtClean="0">
                <a:sym typeface="Symbol" pitchFamily="18" charset="2"/>
              </a:rPr>
              <a:t>)</a:t>
            </a:r>
            <a:endParaRPr lang="en-US" sz="2800" dirty="0">
              <a:sym typeface="Symbol" pitchFamily="18" charset="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698500"/>
            <a:ext cx="1552575" cy="88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0099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ym typeface="Symbol" pitchFamily="18" charset="2"/>
              </a:rPr>
              <a:t>Example: What charge passes a certain point if a current of 250 mA flows for 12 minutes</a:t>
            </a:r>
            <a:r>
              <a:rPr lang="en-US" dirty="0" smtClean="0">
                <a:sym typeface="Symbol" pitchFamily="18" charset="2"/>
              </a:rPr>
              <a:t>? </a:t>
            </a:r>
            <a:r>
              <a:rPr lang="en-US" sz="1400" dirty="0" smtClean="0">
                <a:sym typeface="Symbol" pitchFamily="18" charset="2"/>
              </a:rPr>
              <a:t>(180 C)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22942" y="1651000"/>
            <a:ext cx="332815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/>
              <a:t>1 | 2 | 3 |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What is the current flowing if 13.5 C goes through a light bulb in 7.5 seconds?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8925" y="5461000"/>
            <a:ext cx="51764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1.8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What charge passes a certain point if you have a current of 2.10 A for 45.0 seconds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8925" y="5461000"/>
            <a:ext cx="59503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94.5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What time will it take 65 C of charge to flow if you have a current of 120 mA?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5" y="5461000"/>
            <a:ext cx="5132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540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How much charge in 2.5 Amp Hours? </a:t>
            </a:r>
          </a:p>
          <a:p>
            <a:r>
              <a:rPr lang="en-US" sz="3200" dirty="0"/>
              <a:t>(1 amp hour = 1 amp flowing for 1 hour)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8925" y="5461000"/>
            <a:ext cx="63350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9000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153</Words>
  <Application>Microsoft Office PowerPoint</Application>
  <PresentationFormat>On-screen Show (16:10)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38</cp:revision>
  <dcterms:created xsi:type="dcterms:W3CDTF">2003-10-15T03:35:38Z</dcterms:created>
  <dcterms:modified xsi:type="dcterms:W3CDTF">2018-11-28T00:18:16Z</dcterms:modified>
</cp:coreProperties>
</file>