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78" y="-486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48C40-9977-42B6-89DD-817F4A15DE72}" type="datetimeFigureOut">
              <a:rPr lang="en-US" smtClean="0"/>
              <a:pPr/>
              <a:t>2017-11-07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111DA-01D9-408B-86F4-386FC263E2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48C40-9977-42B6-89DD-817F4A15DE72}" type="datetimeFigureOut">
              <a:rPr lang="en-US" smtClean="0"/>
              <a:pPr/>
              <a:t>2017-11-07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111DA-01D9-408B-86F4-386FC263E2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406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406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48C40-9977-42B6-89DD-817F4A15DE72}" type="datetimeFigureOut">
              <a:rPr lang="en-US" smtClean="0"/>
              <a:pPr/>
              <a:t>2017-11-07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111DA-01D9-408B-86F4-386FC263E2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48C40-9977-42B6-89DD-817F4A15DE72}" type="datetimeFigureOut">
              <a:rPr lang="en-US" smtClean="0"/>
              <a:pPr/>
              <a:t>2017-11-07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111DA-01D9-408B-86F4-386FC263E2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48C40-9977-42B6-89DD-817F4A15DE72}" type="datetimeFigureOut">
              <a:rPr lang="en-US" smtClean="0"/>
              <a:pPr/>
              <a:t>2017-11-07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111DA-01D9-408B-86F4-386FC263E2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48C40-9977-42B6-89DD-817F4A15DE72}" type="datetimeFigureOut">
              <a:rPr lang="en-US" smtClean="0"/>
              <a:pPr/>
              <a:t>2017-11-07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111DA-01D9-408B-86F4-386FC263E2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48C40-9977-42B6-89DD-817F4A15DE72}" type="datetimeFigureOut">
              <a:rPr lang="en-US" smtClean="0"/>
              <a:pPr/>
              <a:t>2017-11-07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111DA-01D9-408B-86F4-386FC263E2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48C40-9977-42B6-89DD-817F4A15DE72}" type="datetimeFigureOut">
              <a:rPr lang="en-US" smtClean="0"/>
              <a:pPr/>
              <a:t>2017-11-07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111DA-01D9-408B-86F4-386FC263E2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48C40-9977-42B6-89DD-817F4A15DE72}" type="datetimeFigureOut">
              <a:rPr lang="en-US" smtClean="0"/>
              <a:pPr/>
              <a:t>2017-11-07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111DA-01D9-408B-86F4-386FC263E2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48C40-9977-42B6-89DD-817F4A15DE72}" type="datetimeFigureOut">
              <a:rPr lang="en-US" smtClean="0"/>
              <a:pPr/>
              <a:t>2017-11-07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111DA-01D9-408B-86F4-386FC263E2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48C40-9977-42B6-89DD-817F4A15DE72}" type="datetimeFigureOut">
              <a:rPr lang="en-US" smtClean="0"/>
              <a:pPr/>
              <a:t>2017-11-07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111DA-01D9-408B-86F4-386FC263E2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748C40-9977-42B6-89DD-817F4A15DE72}" type="datetimeFigureOut">
              <a:rPr lang="en-US" smtClean="0"/>
              <a:pPr/>
              <a:t>2017-11-07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0111DA-01D9-408B-86F4-386FC263E27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66700"/>
            <a:ext cx="3810000" cy="270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14300"/>
            <a:ext cx="4629150" cy="273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90500"/>
            <a:ext cx="3648075" cy="268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90500"/>
            <a:ext cx="4676775" cy="272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181100"/>
            <a:ext cx="2124075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152400" y="114300"/>
            <a:ext cx="8763000" cy="7540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5.  Find the electric field at point p.  Draw the electric field vector, and label its magnitude and direction.  Charge A is  -1.80 µC, B is +2.60 µC, and each grid line is a meter.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7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700" dirty="0" smtClean="0">
                <a:latin typeface="Times New Roman" pitchFamily="18" charset="0"/>
                <a:cs typeface="Times New Roman" pitchFamily="18" charset="0"/>
              </a:rPr>
              <a:t>1560 N/C left and up at 66.7</a:t>
            </a:r>
            <a:r>
              <a:rPr lang="en-US" sz="700" baseline="300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700" dirty="0" smtClean="0">
                <a:latin typeface="Times New Roman" pitchFamily="18" charset="0"/>
                <a:cs typeface="Times New Roman" pitchFamily="18" charset="0"/>
              </a:rPr>
              <a:t> with the x axis)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57</Words>
  <Application>Microsoft Office PowerPoint</Application>
  <PresentationFormat>On-screen Show (16:10)</PresentationFormat>
  <Paragraphs>2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Murray, Christopher</dc:creator>
  <cp:lastModifiedBy>Chris Murray</cp:lastModifiedBy>
  <cp:revision>4</cp:revision>
  <dcterms:created xsi:type="dcterms:W3CDTF">2017-11-08T03:37:12Z</dcterms:created>
  <dcterms:modified xsi:type="dcterms:W3CDTF">2017-11-08T04:06:13Z</dcterms:modified>
</cp:coreProperties>
</file>