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9" r:id="rId3"/>
    <p:sldId id="257" r:id="rId4"/>
    <p:sldId id="258" r:id="rId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1" d="100"/>
          <a:sy n="111" d="100"/>
        </p:scale>
        <p:origin x="-864" y="-10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5E85-BDEF-B049-B3B5-FF742B232307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E8F-7C0A-EE41-84A3-D98EE1BA2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5E85-BDEF-B049-B3B5-FF742B232307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E8F-7C0A-EE41-84A3-D98EE1BA2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5E85-BDEF-B049-B3B5-FF742B232307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E8F-7C0A-EE41-84A3-D98EE1BA2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5E85-BDEF-B049-B3B5-FF742B232307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E8F-7C0A-EE41-84A3-D98EE1BA2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5E85-BDEF-B049-B3B5-FF742B232307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E8F-7C0A-EE41-84A3-D98EE1BA2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5E85-BDEF-B049-B3B5-FF742B232307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E8F-7C0A-EE41-84A3-D98EE1BA2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5E85-BDEF-B049-B3B5-FF742B232307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E8F-7C0A-EE41-84A3-D98EE1BA2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5E85-BDEF-B049-B3B5-FF742B232307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E8F-7C0A-EE41-84A3-D98EE1BA2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5E85-BDEF-B049-B3B5-FF742B232307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E8F-7C0A-EE41-84A3-D98EE1BA2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5E85-BDEF-B049-B3B5-FF742B232307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E8F-7C0A-EE41-84A3-D98EE1BA2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5E85-BDEF-B049-B3B5-FF742B232307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E8F-7C0A-EE41-84A3-D98EE1BA2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95E85-BDEF-B049-B3B5-FF742B232307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B3E8F-7C0A-EE41-84A3-D98EE1BA2B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86400" y="419100"/>
            <a:ext cx="107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254000"/>
            <a:ext cx="5207000" cy="527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831" cy="571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86400" y="419100"/>
            <a:ext cx="736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6572" y="1211285"/>
            <a:ext cx="736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2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72" y="307312"/>
            <a:ext cx="8763000" cy="903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104900"/>
            <a:ext cx="736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3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0500"/>
            <a:ext cx="8534400" cy="980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</Words>
  <Application>Microsoft Macintosh PowerPoint</Application>
  <PresentationFormat>On-screen Show (16:10)</PresentationFormat>
  <Paragraphs>4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TTSD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3</cp:revision>
  <dcterms:created xsi:type="dcterms:W3CDTF">2013-10-12T04:00:52Z</dcterms:created>
  <dcterms:modified xsi:type="dcterms:W3CDTF">2013-10-12T04:21:08Z</dcterms:modified>
</cp:coreProperties>
</file>