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>
        <p:scale>
          <a:sx n="50" d="100"/>
          <a:sy n="50" d="100"/>
        </p:scale>
        <p:origin x="-2552" y="-172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24D4-395F-4148-B31F-38C107942F00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55B3-056D-4547-9A49-8F0B999B6A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24D4-395F-4148-B31F-38C107942F00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55B3-056D-4547-9A49-8F0B999B6A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24D4-395F-4148-B31F-38C107942F00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55B3-056D-4547-9A49-8F0B999B6A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24D4-395F-4148-B31F-38C107942F00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55B3-056D-4547-9A49-8F0B999B6A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24D4-395F-4148-B31F-38C107942F00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55B3-056D-4547-9A49-8F0B999B6A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24D4-395F-4148-B31F-38C107942F00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55B3-056D-4547-9A49-8F0B999B6A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24D4-395F-4148-B31F-38C107942F00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55B3-056D-4547-9A49-8F0B999B6A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24D4-395F-4148-B31F-38C107942F00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55B3-056D-4547-9A49-8F0B999B6A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24D4-395F-4148-B31F-38C107942F00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55B3-056D-4547-9A49-8F0B999B6A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24D4-395F-4148-B31F-38C107942F00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55B3-056D-4547-9A49-8F0B999B6A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24D4-395F-4148-B31F-38C107942F00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55B3-056D-4547-9A49-8F0B999B6A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924D4-395F-4148-B31F-38C107942F00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055B3-056D-4547-9A49-8F0B999B6A4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Vector Fields</a:t>
            </a:r>
            <a:br>
              <a:rPr lang="en-US" dirty="0" smtClean="0"/>
            </a:br>
            <a:r>
              <a:rPr lang="en-US" dirty="0" smtClean="0"/>
              <a:t>Arrays of mass and charge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7698"/>
            <a:ext cx="8991600" cy="125820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750" y="190500"/>
            <a:ext cx="8826500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00" y="165100"/>
            <a:ext cx="4635500" cy="33782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00" y="114300"/>
            <a:ext cx="5499100" cy="33528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</Words>
  <Application>Microsoft Macintosh PowerPoint</Application>
  <PresentationFormat>On-screen Show (16:10)</PresentationFormat>
  <Paragraphs>1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Vector Fields Arrays of mass and charge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 Fields Arrays of mass and charge</dc:title>
  <dc:creator>Chris</dc:creator>
  <cp:lastModifiedBy>Chris</cp:lastModifiedBy>
  <cp:revision>1</cp:revision>
  <dcterms:created xsi:type="dcterms:W3CDTF">2016-11-11T16:55:17Z</dcterms:created>
  <dcterms:modified xsi:type="dcterms:W3CDTF">2016-11-11T17:05:43Z</dcterms:modified>
</cp:coreProperties>
</file>