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396" r:id="rId2"/>
    <p:sldId id="395" r:id="rId3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582" autoAdjust="0"/>
    <p:restoredTop sz="94645" autoAdjust="0"/>
  </p:normalViewPr>
  <p:slideViewPr>
    <p:cSldViewPr>
      <p:cViewPr>
        <p:scale>
          <a:sx n="66" d="100"/>
          <a:sy n="66" d="100"/>
        </p:scale>
        <p:origin x="-2096" y="-152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778762-C100-4B04-8975-6126BD0493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8030AC-0382-4DCB-B538-D23DA18B51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2ECB54-B686-4DA6-8CDF-7AF9FE512C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9331C6-1E88-460F-9530-C867FD93B7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D74AB7-A6B7-4C67-939C-DA052F9867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0C003F-C1D5-419D-85B8-2C32DA6899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0E0702-6EDD-4FE9-9487-90EDF56329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F2344D-91FD-437F-BF54-6ED3623676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F78015-A1C9-41E5-86C6-8146756102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0797CD-CFAE-42A3-86D7-E4B2A2CB95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8EF3F-4860-48E2-A0BC-2A94C5656B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9D5873A-FD91-4981-B0BC-69BF3C9D5DB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3657600" cy="33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4191000" y="19050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A is +160. µC, and B is -110. µC, and C is +630. µC.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5295900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 smtClean="0"/>
              <a:t>(200. N up and left at 61.6</a:t>
            </a:r>
            <a:r>
              <a:rPr lang="en-US" sz="1400" baseline="30000" dirty="0" smtClean="0"/>
              <a:t>o</a:t>
            </a:r>
            <a:r>
              <a:rPr lang="en-US" sz="1400" dirty="0" smtClean="0"/>
              <a:t> above the x-axis)</a:t>
            </a:r>
            <a:r>
              <a:rPr lang="en-US" sz="1400" b="1" dirty="0" smtClean="0"/>
              <a:t> 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1" y="152400"/>
            <a:ext cx="3505199" cy="339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4191000" y="12700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A is 1.60x10</a:t>
            </a:r>
            <a:r>
              <a:rPr lang="en-US" baseline="30000" dirty="0" smtClean="0"/>
              <a:t>6</a:t>
            </a:r>
            <a:r>
              <a:rPr lang="en-US" dirty="0" smtClean="0"/>
              <a:t> kg, and B is 2.10x10</a:t>
            </a:r>
            <a:r>
              <a:rPr lang="en-US" baseline="30000" dirty="0" smtClean="0"/>
              <a:t>6</a:t>
            </a:r>
            <a:r>
              <a:rPr lang="en-US" dirty="0" smtClean="0"/>
              <a:t> kg, and C is 6.30x10</a:t>
            </a:r>
            <a:r>
              <a:rPr lang="en-US" baseline="30000" dirty="0" smtClean="0"/>
              <a:t>6</a:t>
            </a:r>
            <a:r>
              <a:rPr lang="en-US" dirty="0" smtClean="0"/>
              <a:t> kg.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5219700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 smtClean="0"/>
              <a:t>(88.2 N right and down at 38.1</a:t>
            </a:r>
            <a:r>
              <a:rPr lang="en-US" sz="1400" baseline="30000" dirty="0" smtClean="0"/>
              <a:t>o</a:t>
            </a:r>
            <a:r>
              <a:rPr lang="en-US" sz="1400" dirty="0" smtClean="0"/>
              <a:t> below  the x-axis)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3539</TotalTime>
  <Words>69</Words>
  <Application>Microsoft Office PowerPoint</Application>
  <PresentationFormat>On-screen Show (16:10)</PresentationFormat>
  <Paragraphs>4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Tualatin High School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Chris</cp:lastModifiedBy>
  <cp:revision>460</cp:revision>
  <dcterms:created xsi:type="dcterms:W3CDTF">2016-11-06T17:23:23Z</dcterms:created>
  <dcterms:modified xsi:type="dcterms:W3CDTF">2016-11-06T17:26:49Z</dcterms:modified>
</cp:coreProperties>
</file>