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9" r:id="rId2"/>
    <p:sldId id="330" r:id="rId3"/>
    <p:sldId id="331" r:id="rId4"/>
    <p:sldId id="332" r:id="rId5"/>
    <p:sldId id="333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5C797-5787-4D2A-AF3D-7746C33AB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44669-CC78-4181-9F6D-2F596101D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5B411-9A25-43B2-9A2D-619F3FE8D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F625C-1453-4F25-8526-EA266CC05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FEA47-6CA1-45F9-887E-169A4DB40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5B246-A57D-4F16-97B7-57A576951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313CF-790C-4AED-A7A0-0F652548D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79DA8-621D-4A31-B73A-FBDF93845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72413-BBDB-414E-BF92-6385F5AE1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0BB1B-F55A-4EFC-A847-354652B6D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81BA2-DBE9-46CF-8B84-2E5649B34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2CDD18-AB4C-4E7D-A3A0-C0CCD5A620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1.</a:t>
            </a:r>
            <a:r>
              <a:rPr lang="en-US" dirty="0" smtClean="0"/>
              <a:t> A uniform electrical field exerts a force of 0.890 N to the left on a 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smtClean="0"/>
              <a:t>410. µC charge.  What is the change in electrical potential if you move 2.60 m to the left?  Is it an </a:t>
            </a:r>
            <a:r>
              <a:rPr lang="en-US" u="sng" dirty="0" smtClean="0"/>
              <a:t>increase</a:t>
            </a:r>
            <a:r>
              <a:rPr lang="en-US" dirty="0" smtClean="0"/>
              <a:t> in potential, or a </a:t>
            </a:r>
            <a:r>
              <a:rPr lang="en-US" u="sng" dirty="0" smtClean="0"/>
              <a:t>decrease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5640 V, increase)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2.</a:t>
            </a:r>
            <a:r>
              <a:rPr lang="en-US" dirty="0" smtClean="0"/>
              <a:t> If you move a mass vertically from point A to point B in a uniform gravitational field, the  potential changes from   -12.0 J/kg to +23.0 J/kg in a distance of 17.0 m.  What force does the field exert on a 5.20 kg mass, and which point is at a higher elevation, A or B?  Does the field point toward A or B? (10.7 N, B is higher, toward A)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3</a:t>
            </a:r>
            <a:r>
              <a:rPr lang="en-US" dirty="0" smtClean="0"/>
              <a:t>. What is the electric field 34.5 cm above a -12.0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C charge? (9.06x10</a:t>
            </a:r>
            <a:r>
              <a:rPr lang="en-US" baseline="30000" dirty="0" smtClean="0"/>
              <a:t>5</a:t>
            </a:r>
            <a:r>
              <a:rPr lang="en-US" dirty="0" smtClean="0"/>
              <a:t> N/C down)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4</a:t>
            </a:r>
            <a:r>
              <a:rPr lang="en-US" dirty="0" smtClean="0"/>
              <a:t>. Find the gravitational field at p and at point q: (p: 9.32 N/kg left, q: 5.91 N/kg left)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81100"/>
            <a:ext cx="6515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5</a:t>
            </a:r>
            <a:r>
              <a:rPr lang="en-US" dirty="0" smtClean="0"/>
              <a:t>.  Find the electric field at point p.  Draw the electric field vector, and label its magnitude and direction.  Charge A is  -1.80 µC, B is +2.60 µC, and each grid line is a meter. (1560 N/C left and up at 66.7</a:t>
            </a:r>
            <a:r>
              <a:rPr lang="en-US" baseline="30000" dirty="0" smtClean="0"/>
              <a:t>o</a:t>
            </a:r>
            <a:r>
              <a:rPr lang="en-US" dirty="0" smtClean="0"/>
              <a:t> with the x axis)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43100"/>
            <a:ext cx="1895517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244</Words>
  <Application>Microsoft Office PowerPoint</Application>
  <PresentationFormat>On-screen Show (16:10)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528</cp:revision>
  <dcterms:created xsi:type="dcterms:W3CDTF">2015-12-13T17:27:30Z</dcterms:created>
  <dcterms:modified xsi:type="dcterms:W3CDTF">2017-11-14T19:06:45Z</dcterms:modified>
</cp:coreProperties>
</file>