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1" r:id="rId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50" d="100"/>
          <a:sy n="50" d="100"/>
        </p:scale>
        <p:origin x="-1734" y="-151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Fields</a:t>
            </a:r>
            <a:br>
              <a:rPr lang="en-US" dirty="0" smtClean="0"/>
            </a:br>
            <a:r>
              <a:rPr lang="en-US" dirty="0" smtClean="0"/>
              <a:t>Linear Arrays </a:t>
            </a:r>
            <a:r>
              <a:rPr lang="en-US" dirty="0" smtClean="0"/>
              <a:t>of mass and charge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" y="114300"/>
            <a:ext cx="36004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0500"/>
            <a:ext cx="341947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" y="190500"/>
            <a:ext cx="34861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</Words>
  <Application>Microsoft Office PowerPoint</Application>
  <PresentationFormat>On-screen Show (16:10)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Vector Fields Linear Arrays of mass and charge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Fields Arrays of mass and charge</dc:title>
  <dc:creator>Chris</dc:creator>
  <cp:lastModifiedBy>Chris Murray</cp:lastModifiedBy>
  <cp:revision>4</cp:revision>
  <dcterms:created xsi:type="dcterms:W3CDTF">2016-11-11T16:55:17Z</dcterms:created>
  <dcterms:modified xsi:type="dcterms:W3CDTF">2018-10-28T21:51:52Z</dcterms:modified>
</cp:coreProperties>
</file>