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61" r:id="rId4"/>
  </p:sldIdLst>
  <p:sldSz cx="9144000" cy="5715000" type="screen16x1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>
        <p:scale>
          <a:sx n="50" d="100"/>
          <a:sy n="50" d="100"/>
        </p:scale>
        <p:origin x="-1734" y="-1518"/>
      </p:cViewPr>
      <p:guideLst>
        <p:guide orient="horz" pos="180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90500"/>
            <a:ext cx="2057400" cy="4064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90500"/>
            <a:ext cx="6019800" cy="4064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111250"/>
            <a:ext cx="4038600" cy="314325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0"/>
            <a:ext cx="8229600" cy="3771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5924D4-395F-4148-B31F-38C107942F00}" type="datetimeFigureOut">
              <a:rPr lang="en-US" smtClean="0"/>
              <a:pPr/>
              <a:t>2018-10-28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59"/>
            <a:ext cx="2895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59"/>
            <a:ext cx="2133600" cy="3042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055B3-056D-4547-9A49-8F0B999B6A4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Vector Fields</a:t>
            </a:r>
            <a:br>
              <a:rPr lang="en-US" dirty="0" smtClean="0"/>
            </a:br>
            <a:r>
              <a:rPr lang="en-US" dirty="0" smtClean="0"/>
              <a:t>Linear Arrays </a:t>
            </a:r>
            <a:r>
              <a:rPr lang="en-US" dirty="0" smtClean="0"/>
              <a:t>of mass and charge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" y="342900"/>
            <a:ext cx="7761028" cy="1228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266700"/>
            <a:ext cx="8650611" cy="1500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2</Words>
  <Application>Microsoft Office PowerPoint</Application>
  <PresentationFormat>On-screen Show (16:10)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Vector Fields Linear Arrays of mass and charge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Vector Fields Arrays of mass and charge</dc:title>
  <dc:creator>Chris</dc:creator>
  <cp:lastModifiedBy>Chris Murray</cp:lastModifiedBy>
  <cp:revision>2</cp:revision>
  <dcterms:created xsi:type="dcterms:W3CDTF">2016-11-11T16:55:17Z</dcterms:created>
  <dcterms:modified xsi:type="dcterms:W3CDTF">2018-10-28T20:56:14Z</dcterms:modified>
</cp:coreProperties>
</file>