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48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08053-C903-417F-95D5-3516E7632D46}" type="datetimeFigureOut">
              <a:rPr lang="en-US" smtClean="0"/>
              <a:t>2018-09-23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BCF5A-E5EE-4802-B879-9517F766AF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667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  If you compress 16.0 liters of an ideal gas that is at 14.0 psi adiabatically (quickly) so that the pressure doubles, what is the new volume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(10.6 liters)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2A. A heat engine consumes 57 J of heat and does 23 J of work.  What heat does it waste? (34 J)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667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2B. A heat engine is 13.5% efficient.  How much heat does it waste if it does 45.0 J of work? (288 J)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667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A heat engine that has a Carnot efficiency of 56.0 % and has a cold temperature of 85.0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C, has what as its hot temperature?  (Answer in Celsius) (541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667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4-5: A heat engine does useful work at a rate of 219 Watts, and operates between a temperature of 317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and 37.0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 Assume it operates at full Carnot efficiency.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What is its Carnot efficiency?  (0.474 or 47.4 %)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1" y="2667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4-5: A heat engine does useful work at a rate of 219 Watts, and operates between a temperature of 317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 and 37.0 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 Assume it operates at full Carnot efficiency.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What is its Carnot efficiency?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5A. At what (Watt) rate is heat supplied to the heat engine? (462 W)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5B. At what rate is heat wasted by the heat engine?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(243 W)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257</Words>
  <Application>Microsoft Office PowerPoint</Application>
  <PresentationFormat>On-screen Show (16:10)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2</cp:revision>
  <dcterms:created xsi:type="dcterms:W3CDTF">2018-09-23T16:16:31Z</dcterms:created>
  <dcterms:modified xsi:type="dcterms:W3CDTF">2018-09-23T16:27:05Z</dcterms:modified>
</cp:coreProperties>
</file>