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t>2019-09-13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t>2019-09-13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t>2019-09-13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t>2019-09-13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t>2019-09-13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t>2019-09-13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t>2019-09-13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t>2019-09-13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t>2019-09-13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t>2019-09-13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t>2019-09-13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6EE9-B1DA-433B-B8C6-A825D46B0E6B}" type="datetimeFigureOut">
              <a:rPr lang="en-US" smtClean="0"/>
              <a:t>2019-09-13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2A6C3-38C8-4C4E-9990-E6DF836906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Thermo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5257799" cy="411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" y="4495800"/>
            <a:ext cx="3849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Process XA, what is the Q,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U, W?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1" y="3048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Point X (3.0 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800 Pa) is at a temperature of  400. K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many Moles of gas do we have? 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(0.7220216606 moles)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1371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574" y="6488668"/>
            <a:ext cx="15552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6000 J, 3600 J, 2400 J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5257799" cy="411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" y="4495800"/>
            <a:ext cx="3849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Process XD, what is the Q,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U, W?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1" y="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Point X (3.0 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800 Pa) is at a temperature of  400. K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many Moles of gas do we have? 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(0.7220216606 moles)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1371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574" y="6488668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-2700 J, -2700 J, 0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5257799" cy="411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" y="4495800"/>
            <a:ext cx="636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Process XB, the gas does 1,664 J of work.  What is the Q,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1371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574" y="6488668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1,664 J, 0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5257799" cy="411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" y="4495800"/>
            <a:ext cx="636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Process XC, the gas does 1,332 J of work.  What is the Q,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1371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574" y="6488668"/>
            <a:ext cx="1354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0, -1,332 J, 1,332 J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Basic Thermo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6</cp:revision>
  <dcterms:created xsi:type="dcterms:W3CDTF">2019-09-13T15:56:46Z</dcterms:created>
  <dcterms:modified xsi:type="dcterms:W3CDTF">2019-09-13T16:47:38Z</dcterms:modified>
</cp:coreProperties>
</file>