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315" r:id="rId3"/>
    <p:sldId id="316" r:id="rId4"/>
    <p:sldId id="317" r:id="rId5"/>
    <p:sldId id="319" r:id="rId6"/>
    <p:sldId id="318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5" autoAdjust="0"/>
  </p:normalViewPr>
  <p:slideViewPr>
    <p:cSldViewPr>
      <p:cViewPr>
        <p:scale>
          <a:sx n="55" d="100"/>
          <a:sy n="55" d="100"/>
        </p:scale>
        <p:origin x="-1584" y="-1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2EA08B-C1E7-465D-8112-2D52C54FDD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0EC4E-0075-4D7A-B4F1-04F32F648F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68AF3-2A52-4654-B30D-1B3EB05472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68A3F-B564-4729-B5FA-43A69083B0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F020F-E88F-4F51-8802-0C6727A6E4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030F5-B350-453A-BF6E-1EA5D2A8D8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5E5BF-8183-4252-B114-70441950CC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CA993-FFFA-437D-9825-7E6288E314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FA76F-B13E-44EB-B9D3-6F87E30519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110F0-1C83-43BD-8E25-31A7E5F938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B0FAC-040D-4801-9DE6-35115D7D9E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728FC-3BD5-42C4-9EDA-A8826D86DD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A2B1F9-B2C3-42EC-8FE7-E2323A4705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17525" y="457200"/>
            <a:ext cx="8093075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u="sng"/>
              <a:t>The four horsemen of heat transfer</a:t>
            </a:r>
          </a:p>
          <a:p>
            <a:pPr lvl="1"/>
            <a:r>
              <a:rPr lang="en-US" sz="4000"/>
              <a:t>C</a:t>
            </a:r>
            <a:r>
              <a:rPr lang="en-US" sz="3600"/>
              <a:t>ontents:</a:t>
            </a:r>
            <a:endParaRPr lang="en-US" sz="3200"/>
          </a:p>
          <a:p>
            <a:pPr lvl="2">
              <a:buFontTx/>
              <a:buChar char="•"/>
            </a:pPr>
            <a:r>
              <a:rPr lang="en-US" sz="3200"/>
              <a:t>Conduction</a:t>
            </a:r>
          </a:p>
          <a:p>
            <a:pPr lvl="2">
              <a:buFontTx/>
              <a:buChar char="•"/>
            </a:pPr>
            <a:r>
              <a:rPr lang="en-US" sz="3200"/>
              <a:t>Convection</a:t>
            </a:r>
          </a:p>
          <a:p>
            <a:pPr lvl="2">
              <a:buFontTx/>
              <a:buChar char="•"/>
            </a:pPr>
            <a:r>
              <a:rPr lang="en-US" sz="3200"/>
              <a:t>Evaporation</a:t>
            </a:r>
          </a:p>
          <a:p>
            <a:pPr lvl="2">
              <a:buFontTx/>
              <a:buChar char="•"/>
            </a:pPr>
            <a:r>
              <a:rPr lang="en-US" sz="3200"/>
              <a:t>Radiation</a:t>
            </a:r>
          </a:p>
          <a:p>
            <a:pPr lvl="2"/>
            <a:endParaRPr lang="en-US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9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54631" name="AutoShape 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54633" name="AutoShape 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54635" name="AutoShape 11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15463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2143125" cy="21431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  <p:pic>
        <p:nvPicPr>
          <p:cNvPr id="15463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05200"/>
            <a:ext cx="2143125" cy="21431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  <p:pic>
        <p:nvPicPr>
          <p:cNvPr id="15463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57200"/>
            <a:ext cx="1866900" cy="24479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  <p:pic>
        <p:nvPicPr>
          <p:cNvPr id="15463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3352800"/>
            <a:ext cx="2143125" cy="21431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  <p:pic>
        <p:nvPicPr>
          <p:cNvPr id="154640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609600"/>
            <a:ext cx="2009775" cy="22764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  <p:pic>
        <p:nvPicPr>
          <p:cNvPr id="154641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2667000"/>
            <a:ext cx="1066800" cy="1066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  <p:sp>
        <p:nvSpPr>
          <p:cNvPr id="7170" name="AutoShape 2" descr="Image result for thermos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Image result for thermos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0375" y="4276725"/>
            <a:ext cx="23336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0" y="59038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Demo – Ice </a:t>
            </a:r>
            <a:r>
              <a:rPr lang="en-US" dirty="0" err="1" smtClean="0"/>
              <a:t>Melter</a:t>
            </a:r>
            <a:r>
              <a:rPr lang="en-US" dirty="0" smtClean="0"/>
              <a:t> blocks.  Start the radiation demo.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304800"/>
            <a:ext cx="185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Conduction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1714500" cy="22002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  <p:pic>
        <p:nvPicPr>
          <p:cNvPr id="1556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76400"/>
            <a:ext cx="2914650" cy="34956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  <p:pic>
        <p:nvPicPr>
          <p:cNvPr id="1556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0"/>
            <a:ext cx="3048000" cy="3048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  <p:pic>
        <p:nvPicPr>
          <p:cNvPr id="1556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3352800"/>
            <a:ext cx="2143125" cy="21431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59038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Demo – Heat Sinks and smoke box with candle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28600"/>
            <a:ext cx="1837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Convection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2143125" cy="21431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  <p:pic>
        <p:nvPicPr>
          <p:cNvPr id="156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362200"/>
            <a:ext cx="1952625" cy="23431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  <p:pic>
        <p:nvPicPr>
          <p:cNvPr id="1566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124200"/>
            <a:ext cx="2562225" cy="17811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  <p:pic>
        <p:nvPicPr>
          <p:cNvPr id="3074" name="Picture 2" descr="https://cdn.shopify.com/s/files/1/0066/7595/5769/files/what-are-evaporative-coolers-how-evaporative-cooler-works_large.jpg?v=153022389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114800"/>
            <a:ext cx="3876085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228600"/>
            <a:ext cx="1938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Evaporation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1" y="2893809"/>
            <a:ext cx="4191000" cy="396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5943599" cy="284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2095500" cy="20955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52600"/>
            <a:ext cx="1524000" cy="152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  <p:pic>
        <p:nvPicPr>
          <p:cNvPr id="1577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200400"/>
            <a:ext cx="1524000" cy="1524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  <p:pic>
        <p:nvPicPr>
          <p:cNvPr id="1577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810000"/>
            <a:ext cx="1885950" cy="18859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  <p:pic>
        <p:nvPicPr>
          <p:cNvPr id="1577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609600"/>
            <a:ext cx="2428875" cy="18859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  <p:pic>
        <p:nvPicPr>
          <p:cNvPr id="15770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4724400"/>
            <a:ext cx="1828800" cy="1828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28600" y="228600"/>
            <a:ext cx="3693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EM Radiation (Photons)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9038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Demo – check temperatures on radiation demo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47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Slide 1</vt:lpstr>
      <vt:lpstr>Slide 2</vt:lpstr>
      <vt:lpstr>Slide 3</vt:lpstr>
      <vt:lpstr>Slide 4</vt:lpstr>
      <vt:lpstr>Slide 5</vt:lpstr>
      <vt:lpstr>Slide 6</vt:lpstr>
    </vt:vector>
  </TitlesOfParts>
  <Company>Tualatin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Murray</dc:creator>
  <cp:lastModifiedBy>Chris Murray</cp:lastModifiedBy>
  <cp:revision>244</cp:revision>
  <dcterms:created xsi:type="dcterms:W3CDTF">2001-03-01T17:38:38Z</dcterms:created>
  <dcterms:modified xsi:type="dcterms:W3CDTF">2019-08-23T16:33:16Z</dcterms:modified>
</cp:coreProperties>
</file>