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5" r:id="rId2"/>
    <p:sldId id="308" r:id="rId3"/>
    <p:sldId id="312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9FFEB9-1B10-4A40-88A2-16BD5D12B6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68294-E4AA-490A-8E04-8409FF5E1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8089-132D-4718-A894-A81A03FAB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25AA1E-0684-499F-AB16-6662DC248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E5495-7243-4401-8B51-07C7E48B0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2B52E-6148-4C09-8595-824D0872F7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112B5-3E2A-4E40-846C-55AE1E1E3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AABD4-30EF-48D6-80BD-535043719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D1702-3A0B-4F63-A506-A2ECF833AA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C558D-6490-42F3-9A56-DF98EDA5D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664CB8-D668-4ADE-AB4F-F29631213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A5612-FAE7-4C04-9F4F-9D82B55EC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D20ADD-A32F-4E2F-8333-F6612ADA28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123825"/>
            <a:ext cx="3740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Caloric model (Bad)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635000"/>
            <a:ext cx="8686800" cy="138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Heat is a fluid (caloric)</a:t>
            </a:r>
          </a:p>
          <a:p>
            <a:r>
              <a:rPr lang="en-US"/>
              <a:t>Heating up a cup of coffee</a:t>
            </a:r>
          </a:p>
          <a:p>
            <a:r>
              <a:rPr lang="en-US"/>
              <a:t>Coffee on the counter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23825"/>
            <a:ext cx="300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Count Rumford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152400" y="571500"/>
            <a:ext cx="8686800" cy="138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Boring cannon barrels generated heat</a:t>
            </a:r>
          </a:p>
          <a:p>
            <a:r>
              <a:rPr lang="en-US"/>
              <a:t>Caloric release = getting finer</a:t>
            </a:r>
          </a:p>
          <a:p>
            <a:r>
              <a:rPr lang="en-US"/>
              <a:t>When the drill bits got dull…</a:t>
            </a:r>
          </a:p>
        </p:txBody>
      </p:sp>
      <p:pic>
        <p:nvPicPr>
          <p:cNvPr id="15364" name="Picture 9" descr="http://www.dartmouth.edu/~library/Library_Bulletin/Apr1995/page_4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95500"/>
            <a:ext cx="6416675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6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23825"/>
            <a:ext cx="3236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Joule’s Discovery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52400" y="571500"/>
            <a:ext cx="5715000" cy="1384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Falling mass heated water by stirring</a:t>
            </a:r>
          </a:p>
          <a:p>
            <a:r>
              <a:rPr lang="en-US"/>
              <a:t>Heat equivalent of  work</a:t>
            </a:r>
          </a:p>
          <a:p>
            <a:r>
              <a:rPr lang="en-US"/>
              <a:t>1 Calorie = 4.186 J</a:t>
            </a:r>
          </a:p>
        </p:txBody>
      </p:sp>
      <p:pic>
        <p:nvPicPr>
          <p:cNvPr id="151559" name="Picture 7" descr="http://www.sciencemuseum.org.uk/on-line/treasure/images/jou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9938" y="889000"/>
            <a:ext cx="309245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560" name="Picture 8" descr="G:\CHAP14\FIGURES\FG14_01.PCT"/>
          <p:cNvPicPr>
            <a:picLocks noChangeAspect="1" noChangeArrowheads="1"/>
          </p:cNvPicPr>
          <p:nvPr/>
        </p:nvPicPr>
        <p:blipFill>
          <a:blip r:embed="rId3"/>
          <a:srcRect l="16003" t="9500" r="17982" b="14000"/>
          <a:stretch>
            <a:fillRect/>
          </a:stretch>
        </p:blipFill>
        <p:spPr bwMode="auto">
          <a:xfrm>
            <a:off x="381000" y="2032000"/>
            <a:ext cx="50292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58</Words>
  <Application>Microsoft Office PowerPoint</Application>
  <PresentationFormat>On-screen Show (16:10)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ＭＳ Ｐゴシック</vt:lpstr>
      <vt:lpstr>Arial</vt:lpstr>
      <vt:lpstr>Default Design</vt:lpstr>
      <vt:lpstr>Slide 1</vt:lpstr>
      <vt:lpstr>Slide 2</vt:lpstr>
      <vt:lpstr>Slide 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237</cp:revision>
  <dcterms:created xsi:type="dcterms:W3CDTF">2001-03-01T17:38:38Z</dcterms:created>
  <dcterms:modified xsi:type="dcterms:W3CDTF">2014-03-10T19:24:56Z</dcterms:modified>
</cp:coreProperties>
</file>