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23" r:id="rId2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36" y="-61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5139035"/>
            <a:ext cx="12618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(answer)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2288</TotalTime>
  <Words>4</Words>
  <Application>Microsoft Office PowerPoint</Application>
  <PresentationFormat>On-screen Show (16:10)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182</cp:revision>
  <dcterms:created xsi:type="dcterms:W3CDTF">2012-09-06T04:44:39Z</dcterms:created>
  <dcterms:modified xsi:type="dcterms:W3CDTF">2014-11-18T04:57:44Z</dcterms:modified>
</cp:coreProperties>
</file>