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C9A39-56EB-45A3-8696-A74E1CD26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2D211-DD08-4EAB-B6ED-949EE0EDB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BBFB3-9FAB-4B66-8ABB-5B8DE4C01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21389-7CBF-4D66-A140-411C11F1A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D5C53-123B-4510-BC43-71D7089FA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5F172-DC82-44DD-86D9-1D25E1627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E34CB-95A6-45E1-AC1C-5661A6B0A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8875B-3E2E-4DE2-9CFD-314E94C87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B6123-AE0F-440B-B425-021258A04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41DA7-49F2-4C0D-80EC-541FE8FCD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15EF1-1330-4894-B37E-7EE06880D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CF0F3A0C-FC0C-4A79-8179-AA4ED4A86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228600" y="5048250"/>
            <a:ext cx="3733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This waveform is 35.0 cm long.  How long is the wavelength?</a:t>
            </a:r>
          </a:p>
        </p:txBody>
      </p:sp>
      <p:pic>
        <p:nvPicPr>
          <p:cNvPr id="2051" name="Picture 5" descr="4Antinodes.png"/>
          <p:cNvPicPr>
            <a:picLocks noChangeAspect="1"/>
          </p:cNvPicPr>
          <p:nvPr/>
        </p:nvPicPr>
        <p:blipFill>
          <a:blip r:embed="rId2" cstate="print"/>
          <a:srcRect r="37000"/>
          <a:stretch>
            <a:fillRect/>
          </a:stretch>
        </p:blipFill>
        <p:spPr bwMode="auto">
          <a:xfrm>
            <a:off x="304800" y="3524250"/>
            <a:ext cx="3124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152400" y="6519863"/>
            <a:ext cx="6381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>
                <a:latin typeface="Times New Roman" pitchFamily="18" charset="0"/>
                <a:cs typeface="Times New Roman" pitchFamily="18" charset="0"/>
              </a:rPr>
              <a:t>28.0 cm</a:t>
            </a:r>
          </a:p>
        </p:txBody>
      </p:sp>
      <p:pic>
        <p:nvPicPr>
          <p:cNvPr id="5" name="Picture 5" descr="4Antinodes.png"/>
          <p:cNvPicPr>
            <a:picLocks noChangeAspect="1"/>
          </p:cNvPicPr>
          <p:nvPr/>
        </p:nvPicPr>
        <p:blipFill>
          <a:blip r:embed="rId2" cstate="print"/>
          <a:srcRect l="36671" r="37000"/>
          <a:stretch>
            <a:fillRect/>
          </a:stretch>
        </p:blipFill>
        <p:spPr bwMode="auto">
          <a:xfrm>
            <a:off x="4191000" y="3581400"/>
            <a:ext cx="441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4419600" y="5029200"/>
            <a:ext cx="4419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How long is this waveform if the wavelength is 56.0 cm?</a:t>
            </a:r>
          </a:p>
        </p:txBody>
      </p:sp>
      <p:sp>
        <p:nvSpPr>
          <p:cNvPr id="2055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A 1.20 kg mass oscillates with an amplitude of 13.0 cm on a spring with a constant of 30.0 N/m.  What is its total energy? What is its maximum velocity?  It starts at x = 13.0 cm at t = 0. Write an approximate equation for its position, velocity and acceleration. (with 3 sf) What is its position and velocity, and acceleration at t = 9.00 s?  </a:t>
            </a:r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3810000" y="2286000"/>
            <a:ext cx="5334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>
                <a:latin typeface="Times New Roman" pitchFamily="18" charset="0"/>
                <a:cs typeface="Times New Roman" pitchFamily="18" charset="0"/>
              </a:rPr>
              <a:t>0.254 J, 0.650 m/s , 0.130Cos(5.00t), -0.650sin(5.00t), 0.0683 m, -0.553 m/s, -1.71 m/s/s</a:t>
            </a: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4572000" y="6505575"/>
            <a:ext cx="7207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28.0 cm 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127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Tigard 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Murray, Christopher</cp:lastModifiedBy>
  <cp:revision>14</cp:revision>
  <dcterms:created xsi:type="dcterms:W3CDTF">2009-05-12T23:13:21Z</dcterms:created>
  <dcterms:modified xsi:type="dcterms:W3CDTF">2015-05-20T22:22:56Z</dcterms:modified>
</cp:coreProperties>
</file>