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9690-24F4-4734-BBC9-32844278A636}" type="datetimeFigureOut">
              <a:rPr lang="en-US" smtClean="0"/>
              <a:pPr/>
              <a:t>2016-04-20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3457-451B-4A7F-AC02-4F425452E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simple harmonic oscillator has a mass of 0.340 kg, and an equation of velocity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(6.20 m/s)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(8.40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rad/s)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What is 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angular velocity, maximum velocity, and amplitude?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(8.40 rad/s, 6.20 m/s, 0.738 m)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Write an equation for its position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function of time.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  x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(0.738 sin((8.40 rad/s)t)  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Find its total energy.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(6.53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spring constant k?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(24.0 N/m)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e) At what distance from equilibrium is its speed 3.00 m/s?  What is the kinetic energy there, and what is the potential energy there?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(0.646 m, KE = 1.53 J, PE = 5.00 J)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7</cp:revision>
  <dcterms:created xsi:type="dcterms:W3CDTF">2015-04-13T22:17:42Z</dcterms:created>
  <dcterms:modified xsi:type="dcterms:W3CDTF">2016-04-20T15:46:49Z</dcterms:modified>
</cp:coreProperties>
</file>