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96" r:id="rId4"/>
    <p:sldId id="299" r:id="rId5"/>
    <p:sldId id="302" r:id="rId6"/>
    <p:sldId id="301" r:id="rId7"/>
    <p:sldId id="304" r:id="rId8"/>
    <p:sldId id="305" r:id="rId9"/>
    <p:sldId id="309" r:id="rId10"/>
    <p:sldId id="306" r:id="rId11"/>
    <p:sldId id="308" r:id="rId12"/>
    <p:sldId id="30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Pressure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How to calculate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  <a:p>
            <a:pPr lvl="2">
              <a:buFontTx/>
              <a:buChar char="•"/>
            </a:pPr>
            <a:r>
              <a:rPr lang="en-US" sz="3600"/>
              <a:t>Gauge pressure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812 = </a:t>
            </a:r>
            <a:r>
              <a:rPr lang="en-US"/>
              <a:t>P</a:t>
            </a:r>
            <a:r>
              <a:rPr lang="en-US" baseline="-25000"/>
              <a:t>gauge</a:t>
            </a:r>
            <a:r>
              <a:rPr lang="en-US" sz="3200"/>
              <a:t> + </a:t>
            </a:r>
            <a:r>
              <a:rPr lang="en-US"/>
              <a:t>760 Torr</a:t>
            </a:r>
          </a:p>
          <a:p>
            <a:r>
              <a:rPr lang="en-US"/>
              <a:t>P</a:t>
            </a:r>
            <a:r>
              <a:rPr lang="en-US" baseline="-25000"/>
              <a:t>gauge</a:t>
            </a:r>
            <a:r>
              <a:rPr lang="en-US"/>
              <a:t> = 52 Torr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52 Torr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you have an absolute pressure of 812 Torr, what is the gauge pressure?  Answer in Torr  </a:t>
            </a:r>
            <a:r>
              <a:rPr lang="en-US"/>
              <a:t>(1 atm = 760 Torr)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P = 2.17 x 10</a:t>
            </a:r>
            <a:r>
              <a:rPr lang="en-US" sz="3200" baseline="30000"/>
              <a:t>5</a:t>
            </a:r>
            <a:r>
              <a:rPr lang="en-US" sz="3200"/>
              <a:t> Pa + </a:t>
            </a:r>
            <a:r>
              <a:rPr lang="en-US"/>
              <a:t>1.013 x 10</a:t>
            </a:r>
            <a:r>
              <a:rPr lang="en-US" baseline="30000"/>
              <a:t>5</a:t>
            </a:r>
            <a:r>
              <a:rPr lang="en-US"/>
              <a:t> Pa</a:t>
            </a:r>
            <a:endParaRPr lang="en-US" sz="3200"/>
          </a:p>
          <a:p>
            <a:endParaRPr lang="en-US" sz="320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96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3.18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Pa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absolute pressure if the gauge pressure is  2.17 x 10</a:t>
            </a:r>
            <a:r>
              <a:rPr lang="en-US" sz="3200" baseline="30000"/>
              <a:t>5</a:t>
            </a:r>
            <a:r>
              <a:rPr lang="en-US" sz="3200"/>
              <a:t> Pa  </a:t>
            </a:r>
            <a:r>
              <a:rPr lang="en-US"/>
              <a:t>(1 atm = 1.013 x 10</a:t>
            </a:r>
            <a:r>
              <a:rPr lang="en-US" baseline="30000"/>
              <a:t>5</a:t>
            </a:r>
            <a:r>
              <a:rPr lang="en-US"/>
              <a:t> Pa = 101.3 kPa)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42.0 kPa = p</a:t>
            </a:r>
            <a:r>
              <a:rPr lang="en-US" sz="3200" baseline="-25000"/>
              <a:t>gauge</a:t>
            </a:r>
            <a:r>
              <a:rPr lang="en-US" sz="3200"/>
              <a:t> + </a:t>
            </a:r>
            <a:r>
              <a:rPr lang="en-US"/>
              <a:t>101.3 kPa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6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-59.3 kPa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you have an absolute pressure of 42.0 kPa, what is the gauge pressure in kPa?</a:t>
            </a:r>
          </a:p>
          <a:p>
            <a:r>
              <a:rPr lang="en-US"/>
              <a:t>(1 atm = 1.013 x 10</a:t>
            </a:r>
            <a:r>
              <a:rPr lang="en-US" baseline="30000"/>
              <a:t>5</a:t>
            </a:r>
            <a:r>
              <a:rPr lang="en-US"/>
              <a:t> Pa = 101.3 kPa)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96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686800" cy="5062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 = </a:t>
            </a:r>
            <a:r>
              <a:rPr lang="en-US" sz="3600" baseline="30000"/>
              <a:t>F</a:t>
            </a:r>
            <a:r>
              <a:rPr lang="en-US" sz="3600"/>
              <a:t>/</a:t>
            </a:r>
            <a:r>
              <a:rPr lang="en-US" sz="3600" baseline="-25000"/>
              <a:t>A</a:t>
            </a:r>
          </a:p>
          <a:p>
            <a:endParaRPr lang="en-US" baseline="30000"/>
          </a:p>
          <a:p>
            <a:pPr lvl="1"/>
            <a:r>
              <a:rPr lang="en-US"/>
              <a:t>F = Force in N</a:t>
            </a:r>
          </a:p>
          <a:p>
            <a:pPr lvl="1"/>
            <a:r>
              <a:rPr lang="en-US"/>
              <a:t>A = Area in m</a:t>
            </a:r>
            <a:r>
              <a:rPr lang="en-US" baseline="30000"/>
              <a:t>2</a:t>
            </a:r>
          </a:p>
          <a:p>
            <a:pPr lvl="1"/>
            <a:r>
              <a:rPr lang="en-US"/>
              <a:t>P = pressure in N/m</a:t>
            </a:r>
            <a:r>
              <a:rPr lang="en-US" baseline="30000"/>
              <a:t>2 </a:t>
            </a:r>
            <a:r>
              <a:rPr lang="en-US"/>
              <a:t>(Pascals - Pa)</a:t>
            </a:r>
          </a:p>
          <a:p>
            <a:pPr lvl="1"/>
            <a:endParaRPr lang="en-US" baseline="30000"/>
          </a:p>
          <a:p>
            <a:r>
              <a:rPr lang="en-US"/>
              <a:t>Demo - 1 m</a:t>
            </a:r>
            <a:r>
              <a:rPr lang="en-US" baseline="30000"/>
              <a:t>2</a:t>
            </a:r>
          </a:p>
          <a:p>
            <a:endParaRPr lang="en-US"/>
          </a:p>
          <a:p>
            <a:r>
              <a:rPr lang="en-US"/>
              <a:t>Example - a 2.4 kg box measures 15 cm by 25 cm on the base.  What is the pressure under the box?</a:t>
            </a:r>
          </a:p>
          <a:p>
            <a:r>
              <a:rPr lang="en-US"/>
              <a:t>F = mg</a:t>
            </a:r>
          </a:p>
          <a:p>
            <a:r>
              <a:rPr lang="en-US"/>
              <a:t>A = LxW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271838" y="2263775"/>
            <a:ext cx="26860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Pressure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 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5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(.20 m)(.32 m) = .064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 = (42 N)/(.064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032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660 Pa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pressure of 42 N on a 20. cm x 32 cm plate?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LxW</a:t>
            </a:r>
          </a:p>
          <a:p>
            <a:r>
              <a:rPr lang="en-US" sz="3200"/>
              <a:t>A = (.780 m)(1.82 m) = 1.4196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F/A, F = PA = (3200 Pa)(1.4196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4540 N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force does 3200 Pa exert on a 78.0 cm x 182 cm pane of glass?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026"/>
          <p:cNvSpPr txBox="1">
            <a:spLocks noChangeArrowheads="1"/>
          </p:cNvSpPr>
          <p:nvPr/>
        </p:nvSpPr>
        <p:spPr bwMode="auto">
          <a:xfrm>
            <a:off x="381000" y="2027238"/>
            <a:ext cx="8763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Find area</a:t>
            </a:r>
          </a:p>
          <a:p>
            <a:r>
              <a:rPr lang="en-US" sz="3200"/>
              <a:t>A = </a:t>
            </a:r>
            <a:r>
              <a:rPr lang="en-US" sz="3200">
                <a:sym typeface="Symbol" pitchFamily="18" charset="2"/>
              </a:rPr>
              <a:t></a:t>
            </a:r>
            <a:r>
              <a:rPr lang="en-US" sz="3200"/>
              <a:t>r</a:t>
            </a:r>
            <a:r>
              <a:rPr lang="en-US" sz="3200" baseline="30000"/>
              <a:t>2</a:t>
            </a:r>
            <a:r>
              <a:rPr lang="en-US" sz="3200"/>
              <a:t> for a circle</a:t>
            </a:r>
          </a:p>
          <a:p>
            <a:r>
              <a:rPr lang="en-US" sz="3200"/>
              <a:t>Diameter  = 2r</a:t>
            </a:r>
          </a:p>
          <a:p>
            <a:r>
              <a:rPr lang="en-US" sz="3200"/>
              <a:t>P = F/A, A = F/P = (31360 N)/(1.38 x 10</a:t>
            </a:r>
            <a:r>
              <a:rPr lang="en-US" sz="3200" baseline="30000"/>
              <a:t>6 </a:t>
            </a:r>
            <a:r>
              <a:rPr lang="en-US" sz="3200"/>
              <a:t>Pa)</a:t>
            </a:r>
          </a:p>
          <a:p>
            <a:r>
              <a:rPr lang="en-US" sz="3200"/>
              <a:t>A = .022725 m</a:t>
            </a:r>
            <a:r>
              <a:rPr lang="en-US" sz="3200" baseline="30000"/>
              <a:t>2</a:t>
            </a:r>
          </a:p>
          <a:p>
            <a:r>
              <a:rPr lang="en-US" sz="3200"/>
              <a:t>A = </a:t>
            </a:r>
            <a:r>
              <a:rPr lang="en-US" sz="3200">
                <a:sym typeface="Symbol" pitchFamily="18" charset="2"/>
              </a:rPr>
              <a:t></a:t>
            </a:r>
            <a:r>
              <a:rPr lang="en-US" sz="3200"/>
              <a:t>r</a:t>
            </a:r>
            <a:r>
              <a:rPr lang="en-US" sz="3200" baseline="30000"/>
              <a:t>2</a:t>
            </a:r>
          </a:p>
          <a:p>
            <a:r>
              <a:rPr lang="en-US" sz="3200"/>
              <a:t>r = .08505 m</a:t>
            </a:r>
          </a:p>
          <a:p>
            <a:r>
              <a:rPr lang="en-US" sz="3200"/>
              <a:t>d = 2r</a:t>
            </a:r>
          </a:p>
        </p:txBody>
      </p:sp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.170 m</a:t>
            </a:r>
          </a:p>
        </p:txBody>
      </p:sp>
      <p:sp>
        <p:nvSpPr>
          <p:cNvPr id="138244" name="Text Box 10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8245" name="Text Box 1029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hydraulic jack lifts a 31360 N car using a pressure of 1.38 MPa (M = x 10</a:t>
            </a:r>
            <a:r>
              <a:rPr lang="en-US" sz="3200" baseline="30000"/>
              <a:t>6</a:t>
            </a:r>
            <a:r>
              <a:rPr lang="en-US" sz="3200"/>
              <a:t>)  What is the diameter of the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527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Most pressure gauges compare to Atmospheric</a:t>
            </a:r>
          </a:p>
          <a:p>
            <a:r>
              <a:rPr lang="en-US"/>
              <a:t>(i.e. this room is at 0 Gauge)</a:t>
            </a:r>
          </a:p>
          <a:p>
            <a:r>
              <a:rPr lang="en-US"/>
              <a:t>Absolute p is 1 atm more</a:t>
            </a:r>
          </a:p>
          <a:p>
            <a:endParaRPr lang="en-US"/>
          </a:p>
          <a:p>
            <a:r>
              <a:rPr lang="en-US"/>
              <a:t>P = P</a:t>
            </a:r>
            <a:r>
              <a:rPr lang="en-US" baseline="-25000"/>
              <a:t>gauge</a:t>
            </a:r>
            <a:r>
              <a:rPr lang="en-US"/>
              <a:t> + 1 atm</a:t>
            </a:r>
          </a:p>
          <a:p>
            <a:endParaRPr lang="en-US"/>
          </a:p>
          <a:p>
            <a:r>
              <a:rPr lang="en-US"/>
              <a:t>1 atm = 1.013 x 10</a:t>
            </a:r>
            <a:r>
              <a:rPr lang="en-US" baseline="30000"/>
              <a:t>5</a:t>
            </a:r>
            <a:r>
              <a:rPr lang="en-US"/>
              <a:t> Pa = 101.3 kPa = 760 Torr = 14.7 psi</a:t>
            </a:r>
          </a:p>
          <a:p>
            <a:r>
              <a:rPr lang="en-US"/>
              <a:t>Demo - Magdeberg Hemispheres</a:t>
            </a:r>
          </a:p>
          <a:p>
            <a:r>
              <a:rPr lang="en-US"/>
              <a:t>Example – What is the absolute pressure (In Torr and Pa) if you have a gauge pressure of 312 Torr?</a:t>
            </a:r>
          </a:p>
          <a:p>
            <a:r>
              <a:rPr lang="en-US" sz="2000"/>
              <a:t>312 + 760 = 1072 Torr absolute</a:t>
            </a:r>
          </a:p>
          <a:p>
            <a:r>
              <a:rPr lang="en-US" sz="2000"/>
              <a:t>(1.013 x10</a:t>
            </a:r>
            <a:r>
              <a:rPr lang="en-US" sz="2000" baseline="30000"/>
              <a:t>5</a:t>
            </a:r>
            <a:r>
              <a:rPr lang="en-US" sz="2000"/>
              <a:t> Pa/atm)(1072 Torr)/(760 Torr/atm) = </a:t>
            </a:r>
          </a:p>
          <a:p>
            <a:r>
              <a:rPr lang="en-US" sz="2000"/>
              <a:t>1.43E5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1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379663" y="2263775"/>
            <a:ext cx="44704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Gauge Pressure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P = 35 psi + </a:t>
            </a:r>
            <a:r>
              <a:rPr lang="en-US"/>
              <a:t>14.7 psi = 49.7 psi</a:t>
            </a:r>
          </a:p>
          <a:p>
            <a:r>
              <a:rPr lang="en-US"/>
              <a:t>1.013E5*49.7/14.7 = 3.42E5 Pa</a:t>
            </a:r>
            <a:endParaRPr lang="en-US" sz="32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70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49.7 psi, 3.42E5 Pa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absolute pressure if you read 35 psi gauge?  Answer in psi </a:t>
            </a:r>
            <a:r>
              <a:rPr lang="en-US"/>
              <a:t>(1 atm = 14.7 psi) and Pascals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545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230</cp:revision>
  <dcterms:created xsi:type="dcterms:W3CDTF">2001-03-01T17:38:38Z</dcterms:created>
  <dcterms:modified xsi:type="dcterms:W3CDTF">2014-03-10T19:25:35Z</dcterms:modified>
</cp:coreProperties>
</file>